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3"/>
    <p:restoredTop sz="94626"/>
  </p:normalViewPr>
  <p:slideViewPr>
    <p:cSldViewPr snapToGrid="0" snapToObjects="1">
      <p:cViewPr varScale="1">
        <p:scale>
          <a:sx n="107" d="100"/>
          <a:sy n="107" d="100"/>
        </p:scale>
        <p:origin x="176" y="5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C430E9-7E75-E34B-A049-EB270DAF099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C3DA5DBC-66FB-AF47-8FA9-D145EC3164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268456CC-AC09-894E-ABE3-5D5F47D0C6C2}"/>
              </a:ext>
            </a:extLst>
          </p:cNvPr>
          <p:cNvSpPr>
            <a:spLocks noGrp="1"/>
          </p:cNvSpPr>
          <p:nvPr>
            <p:ph type="dt" sz="half" idx="10"/>
          </p:nvPr>
        </p:nvSpPr>
        <p:spPr/>
        <p:txBody>
          <a:bodyPr/>
          <a:lstStyle/>
          <a:p>
            <a:fld id="{23B8CC3A-9A23-BA4B-91CD-FA605D557A50}" type="datetimeFigureOut">
              <a:rPr lang="es-MX" smtClean="0"/>
              <a:t>20/06/23</a:t>
            </a:fld>
            <a:endParaRPr lang="es-MX"/>
          </a:p>
        </p:txBody>
      </p:sp>
      <p:sp>
        <p:nvSpPr>
          <p:cNvPr id="5" name="Marcador de pie de página 4">
            <a:extLst>
              <a:ext uri="{FF2B5EF4-FFF2-40B4-BE49-F238E27FC236}">
                <a16:creationId xmlns:a16="http://schemas.microsoft.com/office/drawing/2014/main" id="{45A72C78-EF77-6742-B209-10E674CD07EB}"/>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78987E8-D4F2-A44E-8568-696D735CDFAD}"/>
              </a:ext>
            </a:extLst>
          </p:cNvPr>
          <p:cNvSpPr>
            <a:spLocks noGrp="1"/>
          </p:cNvSpPr>
          <p:nvPr>
            <p:ph type="sldNum" sz="quarter" idx="12"/>
          </p:nvPr>
        </p:nvSpPr>
        <p:spPr/>
        <p:txBody>
          <a:bodyPr/>
          <a:lstStyle/>
          <a:p>
            <a:fld id="{79E3ECB8-089D-0343-8F29-23D92A13E610}" type="slidenum">
              <a:rPr lang="es-MX" smtClean="0"/>
              <a:t>‹Nº›</a:t>
            </a:fld>
            <a:endParaRPr lang="es-MX"/>
          </a:p>
        </p:txBody>
      </p:sp>
    </p:spTree>
    <p:extLst>
      <p:ext uri="{BB962C8B-B14F-4D97-AF65-F5344CB8AC3E}">
        <p14:creationId xmlns:p14="http://schemas.microsoft.com/office/powerpoint/2010/main" val="2554472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2E1C48-1E2C-1A4F-997B-AD479C1D6E21}"/>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40F4E3E9-641B-7840-8F14-DC1EF933DA6E}"/>
              </a:ext>
            </a:extLst>
          </p:cNvPr>
          <p:cNvSpPr>
            <a:spLocks noGrp="1"/>
          </p:cNvSpPr>
          <p:nvPr>
            <p:ph type="body" orient="vert" idx="1"/>
          </p:nvPr>
        </p:nvSpPr>
        <p:spPr/>
        <p:txBody>
          <a:bodyPr vert="eaVert"/>
          <a:lstStyle/>
          <a:p>
            <a:r>
              <a:rPr lang="es-ES"/>
              <a:t>Editar los estilos de texto del patrón
Segundo nivel
Tercer nivel
Cuarto nivel
Quinto nivel</a:t>
            </a:r>
            <a:endParaRPr lang="es-MX"/>
          </a:p>
        </p:txBody>
      </p:sp>
      <p:sp>
        <p:nvSpPr>
          <p:cNvPr id="4" name="Marcador de fecha 3">
            <a:extLst>
              <a:ext uri="{FF2B5EF4-FFF2-40B4-BE49-F238E27FC236}">
                <a16:creationId xmlns:a16="http://schemas.microsoft.com/office/drawing/2014/main" id="{1540E3AE-7380-D74C-BD73-27143E861DB2}"/>
              </a:ext>
            </a:extLst>
          </p:cNvPr>
          <p:cNvSpPr>
            <a:spLocks noGrp="1"/>
          </p:cNvSpPr>
          <p:nvPr>
            <p:ph type="dt" sz="half" idx="10"/>
          </p:nvPr>
        </p:nvSpPr>
        <p:spPr/>
        <p:txBody>
          <a:bodyPr/>
          <a:lstStyle/>
          <a:p>
            <a:fld id="{23B8CC3A-9A23-BA4B-91CD-FA605D557A50}" type="datetimeFigureOut">
              <a:rPr lang="es-MX" smtClean="0"/>
              <a:t>20/06/23</a:t>
            </a:fld>
            <a:endParaRPr lang="es-MX"/>
          </a:p>
        </p:txBody>
      </p:sp>
      <p:sp>
        <p:nvSpPr>
          <p:cNvPr id="5" name="Marcador de pie de página 4">
            <a:extLst>
              <a:ext uri="{FF2B5EF4-FFF2-40B4-BE49-F238E27FC236}">
                <a16:creationId xmlns:a16="http://schemas.microsoft.com/office/drawing/2014/main" id="{660B57CD-B39D-AB41-8DC1-78A43C277949}"/>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B6613812-A8D2-F44D-B762-02CBA7E13D13}"/>
              </a:ext>
            </a:extLst>
          </p:cNvPr>
          <p:cNvSpPr>
            <a:spLocks noGrp="1"/>
          </p:cNvSpPr>
          <p:nvPr>
            <p:ph type="sldNum" sz="quarter" idx="12"/>
          </p:nvPr>
        </p:nvSpPr>
        <p:spPr/>
        <p:txBody>
          <a:bodyPr/>
          <a:lstStyle/>
          <a:p>
            <a:fld id="{79E3ECB8-089D-0343-8F29-23D92A13E610}" type="slidenum">
              <a:rPr lang="es-MX" smtClean="0"/>
              <a:t>‹Nº›</a:t>
            </a:fld>
            <a:endParaRPr lang="es-MX"/>
          </a:p>
        </p:txBody>
      </p:sp>
    </p:spTree>
    <p:extLst>
      <p:ext uri="{BB962C8B-B14F-4D97-AF65-F5344CB8AC3E}">
        <p14:creationId xmlns:p14="http://schemas.microsoft.com/office/powerpoint/2010/main" val="1198258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A34CE48-F838-1E4F-84A2-FD2F8DDB923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B07329F5-409B-C540-95EA-AB906791E735}"/>
              </a:ext>
            </a:extLst>
          </p:cNvPr>
          <p:cNvSpPr>
            <a:spLocks noGrp="1"/>
          </p:cNvSpPr>
          <p:nvPr>
            <p:ph type="body" orient="vert" idx="1"/>
          </p:nvPr>
        </p:nvSpPr>
        <p:spPr>
          <a:xfrm>
            <a:off x="838200" y="365125"/>
            <a:ext cx="7734300" cy="5811838"/>
          </a:xfrm>
        </p:spPr>
        <p:txBody>
          <a:bodyPr vert="eaVert"/>
          <a:lstStyle/>
          <a:p>
            <a:r>
              <a:rPr lang="es-ES"/>
              <a:t>Editar los estilos de texto del patrón
Segundo nivel
Tercer nivel
Cuarto nivel
Quinto nivel</a:t>
            </a:r>
            <a:endParaRPr lang="es-MX"/>
          </a:p>
        </p:txBody>
      </p:sp>
      <p:sp>
        <p:nvSpPr>
          <p:cNvPr id="4" name="Marcador de fecha 3">
            <a:extLst>
              <a:ext uri="{FF2B5EF4-FFF2-40B4-BE49-F238E27FC236}">
                <a16:creationId xmlns:a16="http://schemas.microsoft.com/office/drawing/2014/main" id="{3A6E42EC-6983-9540-86A6-DAEC1F74DFBC}"/>
              </a:ext>
            </a:extLst>
          </p:cNvPr>
          <p:cNvSpPr>
            <a:spLocks noGrp="1"/>
          </p:cNvSpPr>
          <p:nvPr>
            <p:ph type="dt" sz="half" idx="10"/>
          </p:nvPr>
        </p:nvSpPr>
        <p:spPr/>
        <p:txBody>
          <a:bodyPr/>
          <a:lstStyle/>
          <a:p>
            <a:fld id="{23B8CC3A-9A23-BA4B-91CD-FA605D557A50}" type="datetimeFigureOut">
              <a:rPr lang="es-MX" smtClean="0"/>
              <a:t>20/06/23</a:t>
            </a:fld>
            <a:endParaRPr lang="es-MX"/>
          </a:p>
        </p:txBody>
      </p:sp>
      <p:sp>
        <p:nvSpPr>
          <p:cNvPr id="5" name="Marcador de pie de página 4">
            <a:extLst>
              <a:ext uri="{FF2B5EF4-FFF2-40B4-BE49-F238E27FC236}">
                <a16:creationId xmlns:a16="http://schemas.microsoft.com/office/drawing/2014/main" id="{96DB4052-B147-FF4F-84D7-CF4D00DEB64C}"/>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E9803E5D-DACD-1A43-B814-A0ADC92C9BE7}"/>
              </a:ext>
            </a:extLst>
          </p:cNvPr>
          <p:cNvSpPr>
            <a:spLocks noGrp="1"/>
          </p:cNvSpPr>
          <p:nvPr>
            <p:ph type="sldNum" sz="quarter" idx="12"/>
          </p:nvPr>
        </p:nvSpPr>
        <p:spPr/>
        <p:txBody>
          <a:bodyPr/>
          <a:lstStyle/>
          <a:p>
            <a:fld id="{79E3ECB8-089D-0343-8F29-23D92A13E610}" type="slidenum">
              <a:rPr lang="es-MX" smtClean="0"/>
              <a:t>‹Nº›</a:t>
            </a:fld>
            <a:endParaRPr lang="es-MX"/>
          </a:p>
        </p:txBody>
      </p:sp>
    </p:spTree>
    <p:extLst>
      <p:ext uri="{BB962C8B-B14F-4D97-AF65-F5344CB8AC3E}">
        <p14:creationId xmlns:p14="http://schemas.microsoft.com/office/powerpoint/2010/main" val="2245871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5ADCCD-6201-6D4F-B0D7-08A051BE50FE}"/>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BFF39CBC-A30E-634F-AB10-46AAC134AA9D}"/>
              </a:ext>
            </a:extLst>
          </p:cNvPr>
          <p:cNvSpPr>
            <a:spLocks noGrp="1"/>
          </p:cNvSpPr>
          <p:nvPr>
            <p:ph idx="1"/>
          </p:nvPr>
        </p:nvSpPr>
        <p:spPr/>
        <p:txBody>
          <a:bodyPr/>
          <a:lstStyle/>
          <a:p>
            <a:r>
              <a:rPr lang="es-ES"/>
              <a:t>Editar los estilos de texto del patrón
Segundo nivel
Tercer nivel
Cuarto nivel
Quinto nivel</a:t>
            </a:r>
            <a:endParaRPr lang="es-MX"/>
          </a:p>
        </p:txBody>
      </p:sp>
      <p:sp>
        <p:nvSpPr>
          <p:cNvPr id="4" name="Marcador de fecha 3">
            <a:extLst>
              <a:ext uri="{FF2B5EF4-FFF2-40B4-BE49-F238E27FC236}">
                <a16:creationId xmlns:a16="http://schemas.microsoft.com/office/drawing/2014/main" id="{CD5DD97E-F7C6-7441-AA3F-4ED03E1E2F08}"/>
              </a:ext>
            </a:extLst>
          </p:cNvPr>
          <p:cNvSpPr>
            <a:spLocks noGrp="1"/>
          </p:cNvSpPr>
          <p:nvPr>
            <p:ph type="dt" sz="half" idx="10"/>
          </p:nvPr>
        </p:nvSpPr>
        <p:spPr/>
        <p:txBody>
          <a:bodyPr/>
          <a:lstStyle/>
          <a:p>
            <a:fld id="{23B8CC3A-9A23-BA4B-91CD-FA605D557A50}" type="datetimeFigureOut">
              <a:rPr lang="es-MX" smtClean="0"/>
              <a:t>20/06/23</a:t>
            </a:fld>
            <a:endParaRPr lang="es-MX"/>
          </a:p>
        </p:txBody>
      </p:sp>
      <p:sp>
        <p:nvSpPr>
          <p:cNvPr id="5" name="Marcador de pie de página 4">
            <a:extLst>
              <a:ext uri="{FF2B5EF4-FFF2-40B4-BE49-F238E27FC236}">
                <a16:creationId xmlns:a16="http://schemas.microsoft.com/office/drawing/2014/main" id="{09E95CA4-B1E3-9A4B-8D92-035D9E89F3C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102CE75-1E34-FE4E-B768-91C9C9F890E6}"/>
              </a:ext>
            </a:extLst>
          </p:cNvPr>
          <p:cNvSpPr>
            <a:spLocks noGrp="1"/>
          </p:cNvSpPr>
          <p:nvPr>
            <p:ph type="sldNum" sz="quarter" idx="12"/>
          </p:nvPr>
        </p:nvSpPr>
        <p:spPr/>
        <p:txBody>
          <a:bodyPr/>
          <a:lstStyle/>
          <a:p>
            <a:fld id="{79E3ECB8-089D-0343-8F29-23D92A13E610}" type="slidenum">
              <a:rPr lang="es-MX" smtClean="0"/>
              <a:t>‹Nº›</a:t>
            </a:fld>
            <a:endParaRPr lang="es-MX"/>
          </a:p>
        </p:txBody>
      </p:sp>
    </p:spTree>
    <p:extLst>
      <p:ext uri="{BB962C8B-B14F-4D97-AF65-F5344CB8AC3E}">
        <p14:creationId xmlns:p14="http://schemas.microsoft.com/office/powerpoint/2010/main" val="1292982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353F3C-B1B5-394C-B37B-D1153BB01B86}"/>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1B35A62B-2AFC-5E49-882F-A0E637A4D2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s-ES"/>
              <a:t>Editar los estilos de texto del patrón
Segundo nivel
Tercer nivel
Cuarto nivel
Quinto nivel</a:t>
            </a:r>
            <a:endParaRPr lang="es-MX"/>
          </a:p>
        </p:txBody>
      </p:sp>
      <p:sp>
        <p:nvSpPr>
          <p:cNvPr id="4" name="Marcador de fecha 3">
            <a:extLst>
              <a:ext uri="{FF2B5EF4-FFF2-40B4-BE49-F238E27FC236}">
                <a16:creationId xmlns:a16="http://schemas.microsoft.com/office/drawing/2014/main" id="{D6DAE2EE-C433-FC49-9E18-263E341AC56F}"/>
              </a:ext>
            </a:extLst>
          </p:cNvPr>
          <p:cNvSpPr>
            <a:spLocks noGrp="1"/>
          </p:cNvSpPr>
          <p:nvPr>
            <p:ph type="dt" sz="half" idx="10"/>
          </p:nvPr>
        </p:nvSpPr>
        <p:spPr/>
        <p:txBody>
          <a:bodyPr/>
          <a:lstStyle/>
          <a:p>
            <a:fld id="{23B8CC3A-9A23-BA4B-91CD-FA605D557A50}" type="datetimeFigureOut">
              <a:rPr lang="es-MX" smtClean="0"/>
              <a:t>20/06/23</a:t>
            </a:fld>
            <a:endParaRPr lang="es-MX"/>
          </a:p>
        </p:txBody>
      </p:sp>
      <p:sp>
        <p:nvSpPr>
          <p:cNvPr id="5" name="Marcador de pie de página 4">
            <a:extLst>
              <a:ext uri="{FF2B5EF4-FFF2-40B4-BE49-F238E27FC236}">
                <a16:creationId xmlns:a16="http://schemas.microsoft.com/office/drawing/2014/main" id="{3C741B45-FDD0-C948-91E3-B67F67EBFA0C}"/>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B082EE5B-92A9-B045-A945-71F2B664553E}"/>
              </a:ext>
            </a:extLst>
          </p:cNvPr>
          <p:cNvSpPr>
            <a:spLocks noGrp="1"/>
          </p:cNvSpPr>
          <p:nvPr>
            <p:ph type="sldNum" sz="quarter" idx="12"/>
          </p:nvPr>
        </p:nvSpPr>
        <p:spPr/>
        <p:txBody>
          <a:bodyPr/>
          <a:lstStyle/>
          <a:p>
            <a:fld id="{79E3ECB8-089D-0343-8F29-23D92A13E610}" type="slidenum">
              <a:rPr lang="es-MX" smtClean="0"/>
              <a:t>‹Nº›</a:t>
            </a:fld>
            <a:endParaRPr lang="es-MX"/>
          </a:p>
        </p:txBody>
      </p:sp>
    </p:spTree>
    <p:extLst>
      <p:ext uri="{BB962C8B-B14F-4D97-AF65-F5344CB8AC3E}">
        <p14:creationId xmlns:p14="http://schemas.microsoft.com/office/powerpoint/2010/main" val="3392359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30E33A-163C-E74B-B016-D8AC33522D57}"/>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E50A80B6-8F38-BC43-96C5-58EA09187533}"/>
              </a:ext>
            </a:extLst>
          </p:cNvPr>
          <p:cNvSpPr>
            <a:spLocks noGrp="1"/>
          </p:cNvSpPr>
          <p:nvPr>
            <p:ph sz="half" idx="1"/>
          </p:nvPr>
        </p:nvSpPr>
        <p:spPr>
          <a:xfrm>
            <a:off x="838200" y="1825625"/>
            <a:ext cx="5181600" cy="4351338"/>
          </a:xfrm>
        </p:spPr>
        <p:txBody>
          <a:bodyPr/>
          <a:lstStyle/>
          <a:p>
            <a:r>
              <a:rPr lang="es-ES"/>
              <a:t>Editar los estilos de texto del patrón
Segundo nivel
Tercer nivel
Cuarto nivel
Quinto nivel</a:t>
            </a:r>
            <a:endParaRPr lang="es-MX"/>
          </a:p>
        </p:txBody>
      </p:sp>
      <p:sp>
        <p:nvSpPr>
          <p:cNvPr id="4" name="Marcador de contenido 3">
            <a:extLst>
              <a:ext uri="{FF2B5EF4-FFF2-40B4-BE49-F238E27FC236}">
                <a16:creationId xmlns:a16="http://schemas.microsoft.com/office/drawing/2014/main" id="{FFDA8730-5AE7-1F44-97E8-66190474F87E}"/>
              </a:ext>
            </a:extLst>
          </p:cNvPr>
          <p:cNvSpPr>
            <a:spLocks noGrp="1"/>
          </p:cNvSpPr>
          <p:nvPr>
            <p:ph sz="half" idx="2"/>
          </p:nvPr>
        </p:nvSpPr>
        <p:spPr>
          <a:xfrm>
            <a:off x="6172200" y="1825625"/>
            <a:ext cx="5181600" cy="4351338"/>
          </a:xfrm>
        </p:spPr>
        <p:txBody>
          <a:bodyPr/>
          <a:lstStyle/>
          <a:p>
            <a:r>
              <a:rPr lang="es-ES"/>
              <a:t>Editar los estilos de texto del patrón
Segundo nivel
Tercer nivel
Cuarto nivel
Quinto nivel</a:t>
            </a:r>
            <a:endParaRPr lang="es-MX"/>
          </a:p>
        </p:txBody>
      </p:sp>
      <p:sp>
        <p:nvSpPr>
          <p:cNvPr id="5" name="Marcador de fecha 4">
            <a:extLst>
              <a:ext uri="{FF2B5EF4-FFF2-40B4-BE49-F238E27FC236}">
                <a16:creationId xmlns:a16="http://schemas.microsoft.com/office/drawing/2014/main" id="{8D45125A-2650-2C42-8B27-81AEDD4B13D9}"/>
              </a:ext>
            </a:extLst>
          </p:cNvPr>
          <p:cNvSpPr>
            <a:spLocks noGrp="1"/>
          </p:cNvSpPr>
          <p:nvPr>
            <p:ph type="dt" sz="half" idx="10"/>
          </p:nvPr>
        </p:nvSpPr>
        <p:spPr/>
        <p:txBody>
          <a:bodyPr/>
          <a:lstStyle/>
          <a:p>
            <a:fld id="{23B8CC3A-9A23-BA4B-91CD-FA605D557A50}" type="datetimeFigureOut">
              <a:rPr lang="es-MX" smtClean="0"/>
              <a:t>20/06/23</a:t>
            </a:fld>
            <a:endParaRPr lang="es-MX"/>
          </a:p>
        </p:txBody>
      </p:sp>
      <p:sp>
        <p:nvSpPr>
          <p:cNvPr id="6" name="Marcador de pie de página 5">
            <a:extLst>
              <a:ext uri="{FF2B5EF4-FFF2-40B4-BE49-F238E27FC236}">
                <a16:creationId xmlns:a16="http://schemas.microsoft.com/office/drawing/2014/main" id="{B691DC7F-85B9-1B48-8740-05DB14F2C321}"/>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1129F43F-1939-8C4B-BE16-B2B9FBF08A3E}"/>
              </a:ext>
            </a:extLst>
          </p:cNvPr>
          <p:cNvSpPr>
            <a:spLocks noGrp="1"/>
          </p:cNvSpPr>
          <p:nvPr>
            <p:ph type="sldNum" sz="quarter" idx="12"/>
          </p:nvPr>
        </p:nvSpPr>
        <p:spPr/>
        <p:txBody>
          <a:bodyPr/>
          <a:lstStyle/>
          <a:p>
            <a:fld id="{79E3ECB8-089D-0343-8F29-23D92A13E610}" type="slidenum">
              <a:rPr lang="es-MX" smtClean="0"/>
              <a:t>‹Nº›</a:t>
            </a:fld>
            <a:endParaRPr lang="es-MX"/>
          </a:p>
        </p:txBody>
      </p:sp>
    </p:spTree>
    <p:extLst>
      <p:ext uri="{BB962C8B-B14F-4D97-AF65-F5344CB8AC3E}">
        <p14:creationId xmlns:p14="http://schemas.microsoft.com/office/powerpoint/2010/main" val="1635316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19B359-5646-FB4B-8A23-B5312DA7AD6F}"/>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0E551F4C-DFB3-8749-A527-ACB9F57690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s-ES"/>
              <a:t>Editar los estilos de texto del patrón
Segundo nivel
Tercer nivel
Cuarto nivel
Quinto nivel</a:t>
            </a:r>
            <a:endParaRPr lang="es-MX"/>
          </a:p>
        </p:txBody>
      </p:sp>
      <p:sp>
        <p:nvSpPr>
          <p:cNvPr id="4" name="Marcador de contenido 3">
            <a:extLst>
              <a:ext uri="{FF2B5EF4-FFF2-40B4-BE49-F238E27FC236}">
                <a16:creationId xmlns:a16="http://schemas.microsoft.com/office/drawing/2014/main" id="{8A28DBAB-BCB7-5449-8520-BCBCF28DE4FB}"/>
              </a:ext>
            </a:extLst>
          </p:cNvPr>
          <p:cNvSpPr>
            <a:spLocks noGrp="1"/>
          </p:cNvSpPr>
          <p:nvPr>
            <p:ph sz="half" idx="2"/>
          </p:nvPr>
        </p:nvSpPr>
        <p:spPr>
          <a:xfrm>
            <a:off x="839788" y="2505075"/>
            <a:ext cx="5157787" cy="3684588"/>
          </a:xfrm>
        </p:spPr>
        <p:txBody>
          <a:bodyPr/>
          <a:lstStyle/>
          <a:p>
            <a:r>
              <a:rPr lang="es-ES"/>
              <a:t>Editar los estilos de texto del patrón
Segundo nivel
Tercer nivel
Cuarto nivel
Quinto nivel</a:t>
            </a:r>
            <a:endParaRPr lang="es-MX"/>
          </a:p>
        </p:txBody>
      </p:sp>
      <p:sp>
        <p:nvSpPr>
          <p:cNvPr id="5" name="Marcador de texto 4">
            <a:extLst>
              <a:ext uri="{FF2B5EF4-FFF2-40B4-BE49-F238E27FC236}">
                <a16:creationId xmlns:a16="http://schemas.microsoft.com/office/drawing/2014/main" id="{894C00A6-C9D0-894F-85BB-0AABDA594D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s-ES"/>
              <a:t>Editar los estilos de texto del patrón
Segundo nivel
Tercer nivel
Cuarto nivel
Quinto nivel</a:t>
            </a:r>
            <a:endParaRPr lang="es-MX"/>
          </a:p>
        </p:txBody>
      </p:sp>
      <p:sp>
        <p:nvSpPr>
          <p:cNvPr id="6" name="Marcador de contenido 5">
            <a:extLst>
              <a:ext uri="{FF2B5EF4-FFF2-40B4-BE49-F238E27FC236}">
                <a16:creationId xmlns:a16="http://schemas.microsoft.com/office/drawing/2014/main" id="{4C714B1E-F3EF-B84B-949F-FB2C249367B8}"/>
              </a:ext>
            </a:extLst>
          </p:cNvPr>
          <p:cNvSpPr>
            <a:spLocks noGrp="1"/>
          </p:cNvSpPr>
          <p:nvPr>
            <p:ph sz="quarter" idx="4"/>
          </p:nvPr>
        </p:nvSpPr>
        <p:spPr>
          <a:xfrm>
            <a:off x="6172200" y="2505075"/>
            <a:ext cx="5183188" cy="3684588"/>
          </a:xfrm>
        </p:spPr>
        <p:txBody>
          <a:bodyPr/>
          <a:lstStyle/>
          <a:p>
            <a:r>
              <a:rPr lang="es-ES"/>
              <a:t>Editar los estilos de texto del patrón
Segundo nivel
Tercer nivel
Cuarto nivel
Quinto nivel</a:t>
            </a:r>
            <a:endParaRPr lang="es-MX"/>
          </a:p>
        </p:txBody>
      </p:sp>
      <p:sp>
        <p:nvSpPr>
          <p:cNvPr id="7" name="Marcador de fecha 6">
            <a:extLst>
              <a:ext uri="{FF2B5EF4-FFF2-40B4-BE49-F238E27FC236}">
                <a16:creationId xmlns:a16="http://schemas.microsoft.com/office/drawing/2014/main" id="{FB965896-AADF-C241-9B56-72E62C05CF1A}"/>
              </a:ext>
            </a:extLst>
          </p:cNvPr>
          <p:cNvSpPr>
            <a:spLocks noGrp="1"/>
          </p:cNvSpPr>
          <p:nvPr>
            <p:ph type="dt" sz="half" idx="10"/>
          </p:nvPr>
        </p:nvSpPr>
        <p:spPr/>
        <p:txBody>
          <a:bodyPr/>
          <a:lstStyle/>
          <a:p>
            <a:fld id="{23B8CC3A-9A23-BA4B-91CD-FA605D557A50}" type="datetimeFigureOut">
              <a:rPr lang="es-MX" smtClean="0"/>
              <a:t>20/06/23</a:t>
            </a:fld>
            <a:endParaRPr lang="es-MX"/>
          </a:p>
        </p:txBody>
      </p:sp>
      <p:sp>
        <p:nvSpPr>
          <p:cNvPr id="8" name="Marcador de pie de página 7">
            <a:extLst>
              <a:ext uri="{FF2B5EF4-FFF2-40B4-BE49-F238E27FC236}">
                <a16:creationId xmlns:a16="http://schemas.microsoft.com/office/drawing/2014/main" id="{D2A7C3BC-C716-7548-95A4-90D5B852C583}"/>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810E93FA-427E-2A4A-9A27-DCCD4F293CD4}"/>
              </a:ext>
            </a:extLst>
          </p:cNvPr>
          <p:cNvSpPr>
            <a:spLocks noGrp="1"/>
          </p:cNvSpPr>
          <p:nvPr>
            <p:ph type="sldNum" sz="quarter" idx="12"/>
          </p:nvPr>
        </p:nvSpPr>
        <p:spPr/>
        <p:txBody>
          <a:bodyPr/>
          <a:lstStyle/>
          <a:p>
            <a:fld id="{79E3ECB8-089D-0343-8F29-23D92A13E610}" type="slidenum">
              <a:rPr lang="es-MX" smtClean="0"/>
              <a:t>‹Nº›</a:t>
            </a:fld>
            <a:endParaRPr lang="es-MX"/>
          </a:p>
        </p:txBody>
      </p:sp>
    </p:spTree>
    <p:extLst>
      <p:ext uri="{BB962C8B-B14F-4D97-AF65-F5344CB8AC3E}">
        <p14:creationId xmlns:p14="http://schemas.microsoft.com/office/powerpoint/2010/main" val="1395463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87A3E4-BBC1-7B49-88E0-CE779A8CA4F8}"/>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1068A032-EDAC-7D44-BF3B-884708740EFA}"/>
              </a:ext>
            </a:extLst>
          </p:cNvPr>
          <p:cNvSpPr>
            <a:spLocks noGrp="1"/>
          </p:cNvSpPr>
          <p:nvPr>
            <p:ph type="dt" sz="half" idx="10"/>
          </p:nvPr>
        </p:nvSpPr>
        <p:spPr/>
        <p:txBody>
          <a:bodyPr/>
          <a:lstStyle/>
          <a:p>
            <a:fld id="{23B8CC3A-9A23-BA4B-91CD-FA605D557A50}" type="datetimeFigureOut">
              <a:rPr lang="es-MX" smtClean="0"/>
              <a:t>20/06/23</a:t>
            </a:fld>
            <a:endParaRPr lang="es-MX"/>
          </a:p>
        </p:txBody>
      </p:sp>
      <p:sp>
        <p:nvSpPr>
          <p:cNvPr id="4" name="Marcador de pie de página 3">
            <a:extLst>
              <a:ext uri="{FF2B5EF4-FFF2-40B4-BE49-F238E27FC236}">
                <a16:creationId xmlns:a16="http://schemas.microsoft.com/office/drawing/2014/main" id="{01819CFE-E463-7048-8139-9294E64986FB}"/>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C444EA3E-FB8A-8C49-B4C1-1E89222CA232}"/>
              </a:ext>
            </a:extLst>
          </p:cNvPr>
          <p:cNvSpPr>
            <a:spLocks noGrp="1"/>
          </p:cNvSpPr>
          <p:nvPr>
            <p:ph type="sldNum" sz="quarter" idx="12"/>
          </p:nvPr>
        </p:nvSpPr>
        <p:spPr/>
        <p:txBody>
          <a:bodyPr/>
          <a:lstStyle/>
          <a:p>
            <a:fld id="{79E3ECB8-089D-0343-8F29-23D92A13E610}" type="slidenum">
              <a:rPr lang="es-MX" smtClean="0"/>
              <a:t>‹Nº›</a:t>
            </a:fld>
            <a:endParaRPr lang="es-MX"/>
          </a:p>
        </p:txBody>
      </p:sp>
    </p:spTree>
    <p:extLst>
      <p:ext uri="{BB962C8B-B14F-4D97-AF65-F5344CB8AC3E}">
        <p14:creationId xmlns:p14="http://schemas.microsoft.com/office/powerpoint/2010/main" val="359023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774A490-512A-C94D-9638-AB21EFC577F8}"/>
              </a:ext>
            </a:extLst>
          </p:cNvPr>
          <p:cNvSpPr>
            <a:spLocks noGrp="1"/>
          </p:cNvSpPr>
          <p:nvPr>
            <p:ph type="dt" sz="half" idx="10"/>
          </p:nvPr>
        </p:nvSpPr>
        <p:spPr/>
        <p:txBody>
          <a:bodyPr/>
          <a:lstStyle/>
          <a:p>
            <a:fld id="{23B8CC3A-9A23-BA4B-91CD-FA605D557A50}" type="datetimeFigureOut">
              <a:rPr lang="es-MX" smtClean="0"/>
              <a:t>20/06/23</a:t>
            </a:fld>
            <a:endParaRPr lang="es-MX"/>
          </a:p>
        </p:txBody>
      </p:sp>
      <p:sp>
        <p:nvSpPr>
          <p:cNvPr id="3" name="Marcador de pie de página 2">
            <a:extLst>
              <a:ext uri="{FF2B5EF4-FFF2-40B4-BE49-F238E27FC236}">
                <a16:creationId xmlns:a16="http://schemas.microsoft.com/office/drawing/2014/main" id="{A24DE6ED-D84A-B641-8506-3DC14BE7893A}"/>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A685649F-A78D-404F-B1F7-758503BE3667}"/>
              </a:ext>
            </a:extLst>
          </p:cNvPr>
          <p:cNvSpPr>
            <a:spLocks noGrp="1"/>
          </p:cNvSpPr>
          <p:nvPr>
            <p:ph type="sldNum" sz="quarter" idx="12"/>
          </p:nvPr>
        </p:nvSpPr>
        <p:spPr/>
        <p:txBody>
          <a:bodyPr/>
          <a:lstStyle/>
          <a:p>
            <a:fld id="{79E3ECB8-089D-0343-8F29-23D92A13E610}" type="slidenum">
              <a:rPr lang="es-MX" smtClean="0"/>
              <a:t>‹Nº›</a:t>
            </a:fld>
            <a:endParaRPr lang="es-MX"/>
          </a:p>
        </p:txBody>
      </p:sp>
    </p:spTree>
    <p:extLst>
      <p:ext uri="{BB962C8B-B14F-4D97-AF65-F5344CB8AC3E}">
        <p14:creationId xmlns:p14="http://schemas.microsoft.com/office/powerpoint/2010/main" val="93936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182757-FA1B-4D4C-8D42-DFF45751BEF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B884914E-9A0E-B449-8AD5-DA727DBF85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es-ES"/>
              <a:t>Editar los estilos de texto del patrón
Segundo nivel
Tercer nivel
Cuarto nivel
Quinto nivel</a:t>
            </a:r>
            <a:endParaRPr lang="es-MX"/>
          </a:p>
        </p:txBody>
      </p:sp>
      <p:sp>
        <p:nvSpPr>
          <p:cNvPr id="4" name="Marcador de texto 3">
            <a:extLst>
              <a:ext uri="{FF2B5EF4-FFF2-40B4-BE49-F238E27FC236}">
                <a16:creationId xmlns:a16="http://schemas.microsoft.com/office/drawing/2014/main" id="{1F987EAA-4C05-AF49-8460-4C10531FA4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s-ES"/>
              <a:t>Editar los estilos de texto del patrón
Segundo nivel
Tercer nivel
Cuarto nivel
Quinto nivel</a:t>
            </a:r>
            <a:endParaRPr lang="es-MX"/>
          </a:p>
        </p:txBody>
      </p:sp>
      <p:sp>
        <p:nvSpPr>
          <p:cNvPr id="5" name="Marcador de fecha 4">
            <a:extLst>
              <a:ext uri="{FF2B5EF4-FFF2-40B4-BE49-F238E27FC236}">
                <a16:creationId xmlns:a16="http://schemas.microsoft.com/office/drawing/2014/main" id="{F03FB92F-7ABA-6047-B3CC-837E6928B77B}"/>
              </a:ext>
            </a:extLst>
          </p:cNvPr>
          <p:cNvSpPr>
            <a:spLocks noGrp="1"/>
          </p:cNvSpPr>
          <p:nvPr>
            <p:ph type="dt" sz="half" idx="10"/>
          </p:nvPr>
        </p:nvSpPr>
        <p:spPr/>
        <p:txBody>
          <a:bodyPr/>
          <a:lstStyle/>
          <a:p>
            <a:fld id="{23B8CC3A-9A23-BA4B-91CD-FA605D557A50}" type="datetimeFigureOut">
              <a:rPr lang="es-MX" smtClean="0"/>
              <a:t>20/06/23</a:t>
            </a:fld>
            <a:endParaRPr lang="es-MX"/>
          </a:p>
        </p:txBody>
      </p:sp>
      <p:sp>
        <p:nvSpPr>
          <p:cNvPr id="6" name="Marcador de pie de página 5">
            <a:extLst>
              <a:ext uri="{FF2B5EF4-FFF2-40B4-BE49-F238E27FC236}">
                <a16:creationId xmlns:a16="http://schemas.microsoft.com/office/drawing/2014/main" id="{8C1B9FB7-7A33-3142-B477-533FDF4760E1}"/>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7B0EF20F-D201-8C48-860C-7321770095CE}"/>
              </a:ext>
            </a:extLst>
          </p:cNvPr>
          <p:cNvSpPr>
            <a:spLocks noGrp="1"/>
          </p:cNvSpPr>
          <p:nvPr>
            <p:ph type="sldNum" sz="quarter" idx="12"/>
          </p:nvPr>
        </p:nvSpPr>
        <p:spPr/>
        <p:txBody>
          <a:bodyPr/>
          <a:lstStyle/>
          <a:p>
            <a:fld id="{79E3ECB8-089D-0343-8F29-23D92A13E610}" type="slidenum">
              <a:rPr lang="es-MX" smtClean="0"/>
              <a:t>‹Nº›</a:t>
            </a:fld>
            <a:endParaRPr lang="es-MX"/>
          </a:p>
        </p:txBody>
      </p:sp>
    </p:spTree>
    <p:extLst>
      <p:ext uri="{BB962C8B-B14F-4D97-AF65-F5344CB8AC3E}">
        <p14:creationId xmlns:p14="http://schemas.microsoft.com/office/powerpoint/2010/main" val="1904027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A247BF-5A46-8B41-BEDC-4EC6AC16778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6C74B522-2A13-5844-A90C-C9287453A1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F1F31690-0277-3646-9077-460EC6779C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s-ES"/>
              <a:t>Editar los estilos de texto del patrón
Segundo nivel
Tercer nivel
Cuarto nivel
Quinto nivel</a:t>
            </a:r>
            <a:endParaRPr lang="es-MX"/>
          </a:p>
        </p:txBody>
      </p:sp>
      <p:sp>
        <p:nvSpPr>
          <p:cNvPr id="5" name="Marcador de fecha 4">
            <a:extLst>
              <a:ext uri="{FF2B5EF4-FFF2-40B4-BE49-F238E27FC236}">
                <a16:creationId xmlns:a16="http://schemas.microsoft.com/office/drawing/2014/main" id="{CF154F34-1C1F-624A-B820-4BA0039435B9}"/>
              </a:ext>
            </a:extLst>
          </p:cNvPr>
          <p:cNvSpPr>
            <a:spLocks noGrp="1"/>
          </p:cNvSpPr>
          <p:nvPr>
            <p:ph type="dt" sz="half" idx="10"/>
          </p:nvPr>
        </p:nvSpPr>
        <p:spPr/>
        <p:txBody>
          <a:bodyPr/>
          <a:lstStyle/>
          <a:p>
            <a:fld id="{23B8CC3A-9A23-BA4B-91CD-FA605D557A50}" type="datetimeFigureOut">
              <a:rPr lang="es-MX" smtClean="0"/>
              <a:t>20/06/23</a:t>
            </a:fld>
            <a:endParaRPr lang="es-MX"/>
          </a:p>
        </p:txBody>
      </p:sp>
      <p:sp>
        <p:nvSpPr>
          <p:cNvPr id="6" name="Marcador de pie de página 5">
            <a:extLst>
              <a:ext uri="{FF2B5EF4-FFF2-40B4-BE49-F238E27FC236}">
                <a16:creationId xmlns:a16="http://schemas.microsoft.com/office/drawing/2014/main" id="{6D141F8A-F288-AA43-BFC4-F73F98DB6447}"/>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2EBC3C0D-1803-C844-99CF-FB4D2980A078}"/>
              </a:ext>
            </a:extLst>
          </p:cNvPr>
          <p:cNvSpPr>
            <a:spLocks noGrp="1"/>
          </p:cNvSpPr>
          <p:nvPr>
            <p:ph type="sldNum" sz="quarter" idx="12"/>
          </p:nvPr>
        </p:nvSpPr>
        <p:spPr/>
        <p:txBody>
          <a:bodyPr/>
          <a:lstStyle/>
          <a:p>
            <a:fld id="{79E3ECB8-089D-0343-8F29-23D92A13E610}" type="slidenum">
              <a:rPr lang="es-MX" smtClean="0"/>
              <a:t>‹Nº›</a:t>
            </a:fld>
            <a:endParaRPr lang="es-MX"/>
          </a:p>
        </p:txBody>
      </p:sp>
    </p:spTree>
    <p:extLst>
      <p:ext uri="{BB962C8B-B14F-4D97-AF65-F5344CB8AC3E}">
        <p14:creationId xmlns:p14="http://schemas.microsoft.com/office/powerpoint/2010/main" val="3372818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E718C39-54D9-C247-B45D-9CEF9AA749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1E983B76-1B06-A943-9381-5ED8EE21C6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es-ES"/>
              <a:t>Editar los estilos de texto del patrón
Segundo nivel
Tercer nivel
Cuarto nivel
Quinto nivel</a:t>
            </a:r>
            <a:endParaRPr lang="es-MX"/>
          </a:p>
        </p:txBody>
      </p:sp>
      <p:sp>
        <p:nvSpPr>
          <p:cNvPr id="4" name="Marcador de fecha 3">
            <a:extLst>
              <a:ext uri="{FF2B5EF4-FFF2-40B4-BE49-F238E27FC236}">
                <a16:creationId xmlns:a16="http://schemas.microsoft.com/office/drawing/2014/main" id="{DE7C49E9-B9D8-3449-BD1C-AD6C0A0D17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B8CC3A-9A23-BA4B-91CD-FA605D557A50}" type="datetimeFigureOut">
              <a:rPr lang="es-MX" smtClean="0"/>
              <a:t>20/06/23</a:t>
            </a:fld>
            <a:endParaRPr lang="es-MX"/>
          </a:p>
        </p:txBody>
      </p:sp>
      <p:sp>
        <p:nvSpPr>
          <p:cNvPr id="5" name="Marcador de pie de página 4">
            <a:extLst>
              <a:ext uri="{FF2B5EF4-FFF2-40B4-BE49-F238E27FC236}">
                <a16:creationId xmlns:a16="http://schemas.microsoft.com/office/drawing/2014/main" id="{DEBE141A-4C52-B141-A1DD-4ADFB43BCC1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CA1A8ECF-EED4-044D-AE25-61CD072FE2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E3ECB8-089D-0343-8F29-23D92A13E610}" type="slidenum">
              <a:rPr lang="es-MX" smtClean="0"/>
              <a:t>‹Nº›</a:t>
            </a:fld>
            <a:endParaRPr lang="es-MX"/>
          </a:p>
        </p:txBody>
      </p:sp>
    </p:spTree>
    <p:extLst>
      <p:ext uri="{BB962C8B-B14F-4D97-AF65-F5344CB8AC3E}">
        <p14:creationId xmlns:p14="http://schemas.microsoft.com/office/powerpoint/2010/main" val="3401142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C60AD36-B181-D542-92D3-4FB9904F8C17}"/>
              </a:ext>
            </a:extLst>
          </p:cNvPr>
          <p:cNvPicPr>
            <a:picLocks noChangeAspect="1"/>
          </p:cNvPicPr>
          <p:nvPr/>
        </p:nvPicPr>
        <p:blipFill>
          <a:blip r:embed="rId2"/>
          <a:stretch>
            <a:fillRect/>
          </a:stretch>
        </p:blipFill>
        <p:spPr>
          <a:xfrm>
            <a:off x="774" y="0"/>
            <a:ext cx="12190452" cy="6858000"/>
          </a:xfrm>
          <a:prstGeom prst="rect">
            <a:avLst/>
          </a:prstGeom>
        </p:spPr>
      </p:pic>
      <p:sp>
        <p:nvSpPr>
          <p:cNvPr id="2" name="Título 1">
            <a:extLst>
              <a:ext uri="{FF2B5EF4-FFF2-40B4-BE49-F238E27FC236}">
                <a16:creationId xmlns:a16="http://schemas.microsoft.com/office/drawing/2014/main" id="{3CEB19B0-F231-A240-A160-97B339404251}"/>
              </a:ext>
            </a:extLst>
          </p:cNvPr>
          <p:cNvSpPr>
            <a:spLocks noGrp="1"/>
          </p:cNvSpPr>
          <p:nvPr>
            <p:ph type="ctrTitle"/>
          </p:nvPr>
        </p:nvSpPr>
        <p:spPr>
          <a:xfrm>
            <a:off x="1524000" y="3241963"/>
            <a:ext cx="9144000" cy="802389"/>
          </a:xfrm>
        </p:spPr>
        <p:txBody>
          <a:bodyPr>
            <a:normAutofit fontScale="90000"/>
          </a:bodyPr>
          <a:lstStyle/>
          <a:p>
            <a:r>
              <a:rPr lang="es-MX" dirty="0">
                <a:solidFill>
                  <a:schemeClr val="bg1"/>
                </a:solidFill>
                <a:latin typeface="Futura Md BT" panose="020B0802020204020204" pitchFamily="34" charset="0"/>
              </a:rPr>
              <a:t>Titulo</a:t>
            </a:r>
          </a:p>
        </p:txBody>
      </p:sp>
    </p:spTree>
    <p:extLst>
      <p:ext uri="{BB962C8B-B14F-4D97-AF65-F5344CB8AC3E}">
        <p14:creationId xmlns:p14="http://schemas.microsoft.com/office/powerpoint/2010/main" val="3995547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5282FFE-F944-4F4D-A0F8-F86929DAC795}"/>
              </a:ext>
            </a:extLst>
          </p:cNvPr>
          <p:cNvPicPr>
            <a:picLocks noChangeAspect="1"/>
          </p:cNvPicPr>
          <p:nvPr/>
        </p:nvPicPr>
        <p:blipFill>
          <a:blip r:embed="rId2"/>
          <a:stretch>
            <a:fillRect/>
          </a:stretch>
        </p:blipFill>
        <p:spPr>
          <a:xfrm>
            <a:off x="0" y="0"/>
            <a:ext cx="12192000" cy="6858000"/>
          </a:xfrm>
          <a:prstGeom prst="rect">
            <a:avLst/>
          </a:prstGeom>
        </p:spPr>
      </p:pic>
      <p:pic>
        <p:nvPicPr>
          <p:cNvPr id="4" name="Imagen 3">
            <a:extLst>
              <a:ext uri="{FF2B5EF4-FFF2-40B4-BE49-F238E27FC236}">
                <a16:creationId xmlns:a16="http://schemas.microsoft.com/office/drawing/2014/main" id="{42562AF6-A4A7-D24B-A5A1-3B1DB6DACEA9}"/>
              </a:ext>
            </a:extLst>
          </p:cNvPr>
          <p:cNvPicPr>
            <a:picLocks noChangeAspect="1"/>
          </p:cNvPicPr>
          <p:nvPr/>
        </p:nvPicPr>
        <p:blipFill>
          <a:blip r:embed="rId3"/>
          <a:stretch>
            <a:fillRect/>
          </a:stretch>
        </p:blipFill>
        <p:spPr>
          <a:xfrm>
            <a:off x="774" y="0"/>
            <a:ext cx="12190452" cy="6858000"/>
          </a:xfrm>
          <a:prstGeom prst="rect">
            <a:avLst/>
          </a:prstGeom>
        </p:spPr>
      </p:pic>
      <p:sp>
        <p:nvSpPr>
          <p:cNvPr id="12" name="CuadroTexto 11">
            <a:extLst>
              <a:ext uri="{FF2B5EF4-FFF2-40B4-BE49-F238E27FC236}">
                <a16:creationId xmlns:a16="http://schemas.microsoft.com/office/drawing/2014/main" id="{31BA574A-F82E-4A4E-9290-C3744D51501E}"/>
              </a:ext>
            </a:extLst>
          </p:cNvPr>
          <p:cNvSpPr txBox="1"/>
          <p:nvPr/>
        </p:nvSpPr>
        <p:spPr>
          <a:xfrm>
            <a:off x="4999511" y="1882192"/>
            <a:ext cx="6460177" cy="3600986"/>
          </a:xfrm>
          <a:prstGeom prst="rect">
            <a:avLst/>
          </a:prstGeom>
          <a:noFill/>
        </p:spPr>
        <p:txBody>
          <a:bodyPr wrap="square" rtlCol="0">
            <a:spAutoFit/>
          </a:bodyPr>
          <a:lstStyle/>
          <a:p>
            <a:pPr algn="just"/>
            <a:r>
              <a:rPr lang="es-MX" sz="1200" b="1" i="1" dirty="0">
                <a:solidFill>
                  <a:schemeClr val="bg1"/>
                </a:solidFill>
                <a:latin typeface="Futura  Oblique" panose="020B0602020204020303" pitchFamily="34" charset="-79"/>
                <a:cs typeface="Futura  Oblique" panose="020B0602020204020303" pitchFamily="34" charset="-79"/>
              </a:rPr>
              <a:t>Lorem ipsum dolor sit amet, consectetur adipiscing elit. Aenean at hendrerit diam. Quisque lorem odio, blandit sed pretium id, aliquet id mi. Mauris interdum orci tellus, eu consequat dolor mattis nec. Nam ultricies eget nibh et luctus. Sed posuere, lacus ac finibus semper, ante metus bibendum ligula, sollicitudin luctus tellus risus quis felis. Fusce aliquet diam sit amet lectus eleifend, non aliquet dolor venenatis. Aliquam erat volutpat. Quisque placerat nunc a est varius, dictum tristique orci tempor. Pellentesque dapibus tellus velit, ut mattis diam consequat sed. Mauris vel erat venenatis urna accumsan sollicitudin. Etiam dapibus ac arcu et fringilla. Nullam vel pharetra mauris, vitae accumsan sapien. Aliquam vel mauris turpis.</a:t>
            </a:r>
          </a:p>
          <a:p>
            <a:pPr algn="just"/>
            <a:endParaRPr lang="es-MX" sz="1200" b="1" i="1" dirty="0">
              <a:solidFill>
                <a:schemeClr val="bg1"/>
              </a:solidFill>
              <a:latin typeface="Futura  Oblique" panose="020B0602020204020303" pitchFamily="34" charset="-79"/>
              <a:cs typeface="Futura  Oblique" panose="020B0602020204020303" pitchFamily="34" charset="-79"/>
            </a:endParaRPr>
          </a:p>
          <a:p>
            <a:pPr algn="just"/>
            <a:endParaRPr lang="es-MX" sz="1200" b="1" i="1" dirty="0">
              <a:solidFill>
                <a:schemeClr val="bg1"/>
              </a:solidFill>
              <a:latin typeface="Futura  Oblique" panose="020B0602020204020303" pitchFamily="34" charset="-79"/>
              <a:cs typeface="Futura  Oblique" panose="020B0602020204020303" pitchFamily="34" charset="-79"/>
            </a:endParaRPr>
          </a:p>
          <a:p>
            <a:pPr algn="just"/>
            <a:r>
              <a:rPr lang="es-MX" sz="1200" b="1" i="1" dirty="0">
                <a:solidFill>
                  <a:schemeClr val="bg1"/>
                </a:solidFill>
                <a:latin typeface="Futura  Oblique" panose="020B0602020204020303" pitchFamily="34" charset="-79"/>
                <a:cs typeface="Futura  Oblique" panose="020B0602020204020303" pitchFamily="34" charset="-79"/>
              </a:rPr>
              <a:t>Cras a aliquet diam, non viverra odio. Maecenas tincidunt, est at accumsan ultricies, nunc mi venenatis nulla, sit amet fermentum eros est nec massa. Donec hendrerit est sed massa maximus tincidunt. Integer rhoncus leo a auctor mollis. Sed sed tristique magna, at tincidunt arcu. Maecenas feugiat metus quis diam condimentum, at vulputate lorem feugiat. Suspendisse vehicula in augue at euismod. Cras elementum sagittis elit ut pharetra. Sed tincidunt libero sed suscipit placerat. Cras vel velit non lorem vulputate mattis non at justo. Ut at risus at ligula ultrices rhoncus ac eget lorem. Orci varius natoque penatibus et magnis dis parturient montes, nascetur ridiculus mus. Proin imperdiet eget neque tincidunt mollis. Aenean et augue nunc. Praesent sit amet eros sed dui rutrum consectetur a eget diam. Curabitur eu mauris nunc.</a:t>
            </a:r>
          </a:p>
        </p:txBody>
      </p:sp>
    </p:spTree>
    <p:extLst>
      <p:ext uri="{BB962C8B-B14F-4D97-AF65-F5344CB8AC3E}">
        <p14:creationId xmlns:p14="http://schemas.microsoft.com/office/powerpoint/2010/main" val="3361493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DE033DA3-A358-B646-8018-563AFDCFD9AF}"/>
              </a:ext>
            </a:extLst>
          </p:cNvPr>
          <p:cNvPicPr>
            <a:picLocks noChangeAspect="1"/>
          </p:cNvPicPr>
          <p:nvPr/>
        </p:nvPicPr>
        <p:blipFill>
          <a:blip r:embed="rId2"/>
          <a:stretch>
            <a:fillRect/>
          </a:stretch>
        </p:blipFill>
        <p:spPr>
          <a:xfrm>
            <a:off x="774" y="0"/>
            <a:ext cx="12190452" cy="6858000"/>
          </a:xfrm>
          <a:prstGeom prst="rect">
            <a:avLst/>
          </a:prstGeom>
        </p:spPr>
      </p:pic>
      <p:sp>
        <p:nvSpPr>
          <p:cNvPr id="4" name="CuadroTexto 3">
            <a:extLst>
              <a:ext uri="{FF2B5EF4-FFF2-40B4-BE49-F238E27FC236}">
                <a16:creationId xmlns:a16="http://schemas.microsoft.com/office/drawing/2014/main" id="{13773171-AB04-7F47-81DD-94CC28DB81A0}"/>
              </a:ext>
            </a:extLst>
          </p:cNvPr>
          <p:cNvSpPr txBox="1"/>
          <p:nvPr/>
        </p:nvSpPr>
        <p:spPr>
          <a:xfrm>
            <a:off x="760020" y="1751563"/>
            <a:ext cx="5997041" cy="3970318"/>
          </a:xfrm>
          <a:prstGeom prst="rect">
            <a:avLst/>
          </a:prstGeom>
          <a:noFill/>
        </p:spPr>
        <p:txBody>
          <a:bodyPr wrap="square" rtlCol="0">
            <a:spAutoFit/>
          </a:bodyPr>
          <a:lstStyle/>
          <a:p>
            <a:pPr algn="just"/>
            <a:r>
              <a:rPr lang="es-MX" sz="1200" b="1" i="1" dirty="0">
                <a:solidFill>
                  <a:schemeClr val="bg1"/>
                </a:solidFill>
                <a:latin typeface="Futura  Oblique" panose="020B0602020204020303" pitchFamily="34" charset="-79"/>
                <a:cs typeface="Futura  Oblique" panose="020B0602020204020303" pitchFamily="34" charset="-79"/>
              </a:rPr>
              <a:t>Lorem ipsum dolor sit amet, consectetur adipiscing elit. Aenean at hendrerit diam. Quisque lorem odio, blandit sed pretium id, aliquet id mi. Mauris interdum orci tellus, eu consequat dolor mattis nec. Nam ultricies eget nibh et luctus. Sed posuere, lacus ac finibus semper, ante metus bibendum ligula, sollicitudin luctus tellus risus quis felis. Fusce aliquet diam sit amet lectus eleifend, non aliquet dolor venenatis. Aliquam erat volutpat. Quisque placerat nunc a est varius, dictum tristique orci tempor. Pellentesque dapibus tellus velit, ut mattis diam consequat sed. Mauris vel erat venenatis urna accumsan sollicitudin. Etiam dapibus ac arcu et fringilla. Nullam vel pharetra mauris, vitae accumsan sapien. Aliquam vel mauris turpis.</a:t>
            </a:r>
          </a:p>
          <a:p>
            <a:pPr algn="just"/>
            <a:endParaRPr lang="es-MX" sz="1200" b="1" i="1" dirty="0">
              <a:solidFill>
                <a:schemeClr val="bg1"/>
              </a:solidFill>
              <a:latin typeface="Futura  Oblique" panose="020B0602020204020303" pitchFamily="34" charset="-79"/>
              <a:cs typeface="Futura  Oblique" panose="020B0602020204020303" pitchFamily="34" charset="-79"/>
            </a:endParaRPr>
          </a:p>
          <a:p>
            <a:pPr algn="just"/>
            <a:endParaRPr lang="es-MX" sz="1200" b="1" i="1" dirty="0">
              <a:solidFill>
                <a:schemeClr val="bg1"/>
              </a:solidFill>
              <a:latin typeface="Futura  Oblique" panose="020B0602020204020303" pitchFamily="34" charset="-79"/>
              <a:cs typeface="Futura  Oblique" panose="020B0602020204020303" pitchFamily="34" charset="-79"/>
            </a:endParaRPr>
          </a:p>
          <a:p>
            <a:pPr algn="just"/>
            <a:r>
              <a:rPr lang="es-MX" sz="1200" b="1" i="1" dirty="0">
                <a:solidFill>
                  <a:schemeClr val="bg1"/>
                </a:solidFill>
                <a:latin typeface="Futura  Oblique" panose="020B0602020204020303" pitchFamily="34" charset="-79"/>
                <a:cs typeface="Futura  Oblique" panose="020B0602020204020303" pitchFamily="34" charset="-79"/>
              </a:rPr>
              <a:t>Cras a aliquet diam, non viverra odio. Maecenas tincidunt, est at accumsan ultricies, nunc mi venenatis nulla, sit amet fermentum eros est nec massa. Donec hendrerit est sed massa maximus tincidunt. Integer rhoncus leo a auctor mollis. Sed sed tristique magna, at tincidunt arcu. Maecenas feugiat metus quis diam condimentum, at vulputate lorem feugiat. Suspendisse vehicula in augue at euismod. Cras elementum sagittis elit ut pharetra. Sed tincidunt libero sed suscipit placerat. Cras vel velit non lorem vulputate mattis non at justo. Ut at risus at ligula ultrices rhoncus ac eget lorem. Orci varius natoque penatibus et magnis dis parturient montes, nascetur ridiculus mus. Proin imperdiet eget neque tincidunt mollis. Aenean et augue nunc. Praesent sit amet eros sed dui rutrum consectetur a eget diam. Curabitur eu mauris nunc.</a:t>
            </a:r>
          </a:p>
        </p:txBody>
      </p:sp>
    </p:spTree>
    <p:extLst>
      <p:ext uri="{BB962C8B-B14F-4D97-AF65-F5344CB8AC3E}">
        <p14:creationId xmlns:p14="http://schemas.microsoft.com/office/powerpoint/2010/main" val="771263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280E680-F1ED-4B47-916B-F08328FCDFF3}"/>
              </a:ext>
            </a:extLst>
          </p:cNvPr>
          <p:cNvPicPr>
            <a:picLocks noChangeAspect="1"/>
          </p:cNvPicPr>
          <p:nvPr/>
        </p:nvPicPr>
        <p:blipFill>
          <a:blip r:embed="rId2"/>
          <a:stretch>
            <a:fillRect/>
          </a:stretch>
        </p:blipFill>
        <p:spPr>
          <a:xfrm>
            <a:off x="774" y="0"/>
            <a:ext cx="12190452" cy="6858000"/>
          </a:xfrm>
          <a:prstGeom prst="rect">
            <a:avLst/>
          </a:prstGeom>
        </p:spPr>
      </p:pic>
      <p:sp>
        <p:nvSpPr>
          <p:cNvPr id="4" name="Título 1">
            <a:extLst>
              <a:ext uri="{FF2B5EF4-FFF2-40B4-BE49-F238E27FC236}">
                <a16:creationId xmlns:a16="http://schemas.microsoft.com/office/drawing/2014/main" id="{2EFD283B-D0BE-684E-A636-2781FCDE580F}"/>
              </a:ext>
            </a:extLst>
          </p:cNvPr>
          <p:cNvSpPr txBox="1">
            <a:spLocks/>
          </p:cNvSpPr>
          <p:nvPr/>
        </p:nvSpPr>
        <p:spPr>
          <a:xfrm>
            <a:off x="1524000" y="3241964"/>
            <a:ext cx="9144000" cy="76002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5200" dirty="0">
                <a:solidFill>
                  <a:schemeClr val="bg1"/>
                </a:solidFill>
                <a:latin typeface="Futura Md BT" panose="020B0802020204020204" pitchFamily="34" charset="0"/>
              </a:rPr>
              <a:t>Créditos</a:t>
            </a:r>
          </a:p>
        </p:txBody>
      </p:sp>
    </p:spTree>
    <p:extLst>
      <p:ext uri="{BB962C8B-B14F-4D97-AF65-F5344CB8AC3E}">
        <p14:creationId xmlns:p14="http://schemas.microsoft.com/office/powerpoint/2010/main" val="289994788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576</Words>
  <Application>Microsoft Macintosh PowerPoint</Application>
  <PresentationFormat>Panorámica</PresentationFormat>
  <Paragraphs>10</Paragraphs>
  <Slides>4</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4</vt:i4>
      </vt:variant>
    </vt:vector>
  </HeadingPairs>
  <TitlesOfParts>
    <vt:vector size="10" baseType="lpstr">
      <vt:lpstr>Arial</vt:lpstr>
      <vt:lpstr>Calibri</vt:lpstr>
      <vt:lpstr>Calibri Light</vt:lpstr>
      <vt:lpstr>Futura  Oblique</vt:lpstr>
      <vt:lpstr>Futura Md BT</vt:lpstr>
      <vt:lpstr>Tema de Office</vt:lpstr>
      <vt:lpstr>Titulo</vt:lpstr>
      <vt:lpstr>Presentación de PowerPoint</vt:lpstr>
      <vt:lpstr>Presentación de PowerPoint</vt:lpstr>
      <vt:lpstr>Presentación de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Titulo</dc:title>
  <dc:creator>Microsoft Office User</dc:creator>
  <cp:lastModifiedBy>Microsoft Office User</cp:lastModifiedBy>
  <cp:revision>2</cp:revision>
  <dcterms:created xsi:type="dcterms:W3CDTF">2023-06-20T21:07:22Z</dcterms:created>
  <dcterms:modified xsi:type="dcterms:W3CDTF">2023-06-20T21:22:24Z</dcterms:modified>
</cp:coreProperties>
</file>