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850"/>
    <p:restoredTop sz="94626"/>
  </p:normalViewPr>
  <p:slideViewPr>
    <p:cSldViewPr snapToGrid="0" snapToObjects="1">
      <p:cViewPr varScale="1">
        <p:scale>
          <a:sx n="115" d="100"/>
          <a:sy n="115" d="100"/>
        </p:scale>
        <p:origin x="208" y="4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4BA378D-0280-BF43-A215-2F196E7D44C3}"/>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a:extLst>
              <a:ext uri="{FF2B5EF4-FFF2-40B4-BE49-F238E27FC236}">
                <a16:creationId xmlns:a16="http://schemas.microsoft.com/office/drawing/2014/main" id="{36C9BCAC-CB6A-C847-AFF8-D4C8D735981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a:extLst>
              <a:ext uri="{FF2B5EF4-FFF2-40B4-BE49-F238E27FC236}">
                <a16:creationId xmlns:a16="http://schemas.microsoft.com/office/drawing/2014/main" id="{A4BE675D-004F-E34E-9067-7E48B7441D2C}"/>
              </a:ext>
            </a:extLst>
          </p:cNvPr>
          <p:cNvSpPr>
            <a:spLocks noGrp="1"/>
          </p:cNvSpPr>
          <p:nvPr>
            <p:ph type="dt" sz="half" idx="10"/>
          </p:nvPr>
        </p:nvSpPr>
        <p:spPr/>
        <p:txBody>
          <a:bodyPr/>
          <a:lstStyle/>
          <a:p>
            <a:fld id="{0F226BC0-0DCC-A74C-9A39-B42A98A3C196}" type="datetimeFigureOut">
              <a:rPr lang="es-MX" smtClean="0"/>
              <a:t>20/06/23</a:t>
            </a:fld>
            <a:endParaRPr lang="es-MX"/>
          </a:p>
        </p:txBody>
      </p:sp>
      <p:sp>
        <p:nvSpPr>
          <p:cNvPr id="5" name="Marcador de pie de página 4">
            <a:extLst>
              <a:ext uri="{FF2B5EF4-FFF2-40B4-BE49-F238E27FC236}">
                <a16:creationId xmlns:a16="http://schemas.microsoft.com/office/drawing/2014/main" id="{D1D7B275-1CFF-624F-8F34-1B855482A271}"/>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4F405B07-0088-AF4A-A017-5F841B61B198}"/>
              </a:ext>
            </a:extLst>
          </p:cNvPr>
          <p:cNvSpPr>
            <a:spLocks noGrp="1"/>
          </p:cNvSpPr>
          <p:nvPr>
            <p:ph type="sldNum" sz="quarter" idx="12"/>
          </p:nvPr>
        </p:nvSpPr>
        <p:spPr/>
        <p:txBody>
          <a:bodyPr/>
          <a:lstStyle/>
          <a:p>
            <a:fld id="{5485CEC6-EA2B-FB47-A52F-EE01DE3C9F3C}" type="slidenum">
              <a:rPr lang="es-MX" smtClean="0"/>
              <a:t>‹Nº›</a:t>
            </a:fld>
            <a:endParaRPr lang="es-MX"/>
          </a:p>
        </p:txBody>
      </p:sp>
    </p:spTree>
    <p:extLst>
      <p:ext uri="{BB962C8B-B14F-4D97-AF65-F5344CB8AC3E}">
        <p14:creationId xmlns:p14="http://schemas.microsoft.com/office/powerpoint/2010/main" val="3868233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B6F65FE-B8C4-F342-8B27-30C4EB23D989}"/>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DF6C0007-DEB5-7049-AAF2-37CC23031833}"/>
              </a:ext>
            </a:extLst>
          </p:cNvPr>
          <p:cNvSpPr>
            <a:spLocks noGrp="1"/>
          </p:cNvSpPr>
          <p:nvPr>
            <p:ph type="body" orient="vert" idx="1"/>
          </p:nvPr>
        </p:nvSpPr>
        <p:spPr/>
        <p:txBody>
          <a:bodyPr vert="eaVert"/>
          <a:lstStyle/>
          <a:p>
            <a:r>
              <a:rPr lang="es-ES"/>
              <a:t>Editar los estilos de texto del patrón
Segundo nivel
Tercer nivel
Cuarto nivel
Quinto nivel</a:t>
            </a:r>
            <a:endParaRPr lang="es-MX"/>
          </a:p>
        </p:txBody>
      </p:sp>
      <p:sp>
        <p:nvSpPr>
          <p:cNvPr id="4" name="Marcador de fecha 3">
            <a:extLst>
              <a:ext uri="{FF2B5EF4-FFF2-40B4-BE49-F238E27FC236}">
                <a16:creationId xmlns:a16="http://schemas.microsoft.com/office/drawing/2014/main" id="{48AF919E-0854-CE4E-9658-C754D1E2F419}"/>
              </a:ext>
            </a:extLst>
          </p:cNvPr>
          <p:cNvSpPr>
            <a:spLocks noGrp="1"/>
          </p:cNvSpPr>
          <p:nvPr>
            <p:ph type="dt" sz="half" idx="10"/>
          </p:nvPr>
        </p:nvSpPr>
        <p:spPr/>
        <p:txBody>
          <a:bodyPr/>
          <a:lstStyle/>
          <a:p>
            <a:fld id="{0F226BC0-0DCC-A74C-9A39-B42A98A3C196}" type="datetimeFigureOut">
              <a:rPr lang="es-MX" smtClean="0"/>
              <a:t>20/06/23</a:t>
            </a:fld>
            <a:endParaRPr lang="es-MX"/>
          </a:p>
        </p:txBody>
      </p:sp>
      <p:sp>
        <p:nvSpPr>
          <p:cNvPr id="5" name="Marcador de pie de página 4">
            <a:extLst>
              <a:ext uri="{FF2B5EF4-FFF2-40B4-BE49-F238E27FC236}">
                <a16:creationId xmlns:a16="http://schemas.microsoft.com/office/drawing/2014/main" id="{5F35A0C9-41C5-104F-A106-7B0B749AD40D}"/>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40BBB481-A8DE-C041-B864-CD8D65CC8A6D}"/>
              </a:ext>
            </a:extLst>
          </p:cNvPr>
          <p:cNvSpPr>
            <a:spLocks noGrp="1"/>
          </p:cNvSpPr>
          <p:nvPr>
            <p:ph type="sldNum" sz="quarter" idx="12"/>
          </p:nvPr>
        </p:nvSpPr>
        <p:spPr/>
        <p:txBody>
          <a:bodyPr/>
          <a:lstStyle/>
          <a:p>
            <a:fld id="{5485CEC6-EA2B-FB47-A52F-EE01DE3C9F3C}" type="slidenum">
              <a:rPr lang="es-MX" smtClean="0"/>
              <a:t>‹Nº›</a:t>
            </a:fld>
            <a:endParaRPr lang="es-MX"/>
          </a:p>
        </p:txBody>
      </p:sp>
    </p:spTree>
    <p:extLst>
      <p:ext uri="{BB962C8B-B14F-4D97-AF65-F5344CB8AC3E}">
        <p14:creationId xmlns:p14="http://schemas.microsoft.com/office/powerpoint/2010/main" val="32871930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490E83E-6983-AB4D-8EE8-0337DC40CD7B}"/>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56239BB4-E6C9-DD46-8E98-5266F04ECB54}"/>
              </a:ext>
            </a:extLst>
          </p:cNvPr>
          <p:cNvSpPr>
            <a:spLocks noGrp="1"/>
          </p:cNvSpPr>
          <p:nvPr>
            <p:ph type="body" orient="vert" idx="1"/>
          </p:nvPr>
        </p:nvSpPr>
        <p:spPr>
          <a:xfrm>
            <a:off x="838200" y="365125"/>
            <a:ext cx="7734300" cy="5811838"/>
          </a:xfrm>
        </p:spPr>
        <p:txBody>
          <a:bodyPr vert="eaVert"/>
          <a:lstStyle/>
          <a:p>
            <a:r>
              <a:rPr lang="es-ES"/>
              <a:t>Editar los estilos de texto del patrón
Segundo nivel
Tercer nivel
Cuarto nivel
Quinto nivel</a:t>
            </a:r>
            <a:endParaRPr lang="es-MX"/>
          </a:p>
        </p:txBody>
      </p:sp>
      <p:sp>
        <p:nvSpPr>
          <p:cNvPr id="4" name="Marcador de fecha 3">
            <a:extLst>
              <a:ext uri="{FF2B5EF4-FFF2-40B4-BE49-F238E27FC236}">
                <a16:creationId xmlns:a16="http://schemas.microsoft.com/office/drawing/2014/main" id="{0FA9A104-1B15-B445-9D36-AF600D9C8E9F}"/>
              </a:ext>
            </a:extLst>
          </p:cNvPr>
          <p:cNvSpPr>
            <a:spLocks noGrp="1"/>
          </p:cNvSpPr>
          <p:nvPr>
            <p:ph type="dt" sz="half" idx="10"/>
          </p:nvPr>
        </p:nvSpPr>
        <p:spPr/>
        <p:txBody>
          <a:bodyPr/>
          <a:lstStyle/>
          <a:p>
            <a:fld id="{0F226BC0-0DCC-A74C-9A39-B42A98A3C196}" type="datetimeFigureOut">
              <a:rPr lang="es-MX" smtClean="0"/>
              <a:t>20/06/23</a:t>
            </a:fld>
            <a:endParaRPr lang="es-MX"/>
          </a:p>
        </p:txBody>
      </p:sp>
      <p:sp>
        <p:nvSpPr>
          <p:cNvPr id="5" name="Marcador de pie de página 4">
            <a:extLst>
              <a:ext uri="{FF2B5EF4-FFF2-40B4-BE49-F238E27FC236}">
                <a16:creationId xmlns:a16="http://schemas.microsoft.com/office/drawing/2014/main" id="{60E110BF-1FEE-F54A-9D2D-0D431ED3BA9B}"/>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C66D83E1-441D-8546-B6AE-0916C8B626D6}"/>
              </a:ext>
            </a:extLst>
          </p:cNvPr>
          <p:cNvSpPr>
            <a:spLocks noGrp="1"/>
          </p:cNvSpPr>
          <p:nvPr>
            <p:ph type="sldNum" sz="quarter" idx="12"/>
          </p:nvPr>
        </p:nvSpPr>
        <p:spPr/>
        <p:txBody>
          <a:bodyPr/>
          <a:lstStyle/>
          <a:p>
            <a:fld id="{5485CEC6-EA2B-FB47-A52F-EE01DE3C9F3C}" type="slidenum">
              <a:rPr lang="es-MX" smtClean="0"/>
              <a:t>‹Nº›</a:t>
            </a:fld>
            <a:endParaRPr lang="es-MX"/>
          </a:p>
        </p:txBody>
      </p:sp>
    </p:spTree>
    <p:extLst>
      <p:ext uri="{BB962C8B-B14F-4D97-AF65-F5344CB8AC3E}">
        <p14:creationId xmlns:p14="http://schemas.microsoft.com/office/powerpoint/2010/main" val="2439463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BC59DE-73E4-B54B-9282-0950282E8FA1}"/>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33BD32E8-1838-344F-A5BA-3CB73F19C767}"/>
              </a:ext>
            </a:extLst>
          </p:cNvPr>
          <p:cNvSpPr>
            <a:spLocks noGrp="1"/>
          </p:cNvSpPr>
          <p:nvPr>
            <p:ph idx="1"/>
          </p:nvPr>
        </p:nvSpPr>
        <p:spPr/>
        <p:txBody>
          <a:bodyPr/>
          <a:lstStyle/>
          <a:p>
            <a:r>
              <a:rPr lang="es-ES"/>
              <a:t>Editar los estilos de texto del patrón
Segundo nivel
Tercer nivel
Cuarto nivel
Quinto nivel</a:t>
            </a:r>
            <a:endParaRPr lang="es-MX"/>
          </a:p>
        </p:txBody>
      </p:sp>
      <p:sp>
        <p:nvSpPr>
          <p:cNvPr id="4" name="Marcador de fecha 3">
            <a:extLst>
              <a:ext uri="{FF2B5EF4-FFF2-40B4-BE49-F238E27FC236}">
                <a16:creationId xmlns:a16="http://schemas.microsoft.com/office/drawing/2014/main" id="{0CA19560-9DB6-7944-A26A-33AB9F585330}"/>
              </a:ext>
            </a:extLst>
          </p:cNvPr>
          <p:cNvSpPr>
            <a:spLocks noGrp="1"/>
          </p:cNvSpPr>
          <p:nvPr>
            <p:ph type="dt" sz="half" idx="10"/>
          </p:nvPr>
        </p:nvSpPr>
        <p:spPr/>
        <p:txBody>
          <a:bodyPr/>
          <a:lstStyle/>
          <a:p>
            <a:fld id="{0F226BC0-0DCC-A74C-9A39-B42A98A3C196}" type="datetimeFigureOut">
              <a:rPr lang="es-MX" smtClean="0"/>
              <a:t>20/06/23</a:t>
            </a:fld>
            <a:endParaRPr lang="es-MX"/>
          </a:p>
        </p:txBody>
      </p:sp>
      <p:sp>
        <p:nvSpPr>
          <p:cNvPr id="5" name="Marcador de pie de página 4">
            <a:extLst>
              <a:ext uri="{FF2B5EF4-FFF2-40B4-BE49-F238E27FC236}">
                <a16:creationId xmlns:a16="http://schemas.microsoft.com/office/drawing/2014/main" id="{381A3B0F-93F8-7940-B7CB-01A125B1E282}"/>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5871B8CB-663C-C748-A6F9-B7A4F251670C}"/>
              </a:ext>
            </a:extLst>
          </p:cNvPr>
          <p:cNvSpPr>
            <a:spLocks noGrp="1"/>
          </p:cNvSpPr>
          <p:nvPr>
            <p:ph type="sldNum" sz="quarter" idx="12"/>
          </p:nvPr>
        </p:nvSpPr>
        <p:spPr/>
        <p:txBody>
          <a:bodyPr/>
          <a:lstStyle/>
          <a:p>
            <a:fld id="{5485CEC6-EA2B-FB47-A52F-EE01DE3C9F3C}" type="slidenum">
              <a:rPr lang="es-MX" smtClean="0"/>
              <a:t>‹Nº›</a:t>
            </a:fld>
            <a:endParaRPr lang="es-MX"/>
          </a:p>
        </p:txBody>
      </p:sp>
    </p:spTree>
    <p:extLst>
      <p:ext uri="{BB962C8B-B14F-4D97-AF65-F5344CB8AC3E}">
        <p14:creationId xmlns:p14="http://schemas.microsoft.com/office/powerpoint/2010/main" val="2437714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40D3B7A-395F-114D-A38C-C135CA660085}"/>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A235FECE-236A-8448-A3D1-C31100B0991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s-ES"/>
              <a:t>Editar los estilos de texto del patrón
Segundo nivel
Tercer nivel
Cuarto nivel
Quinto nivel</a:t>
            </a:r>
            <a:endParaRPr lang="es-MX"/>
          </a:p>
        </p:txBody>
      </p:sp>
      <p:sp>
        <p:nvSpPr>
          <p:cNvPr id="4" name="Marcador de fecha 3">
            <a:extLst>
              <a:ext uri="{FF2B5EF4-FFF2-40B4-BE49-F238E27FC236}">
                <a16:creationId xmlns:a16="http://schemas.microsoft.com/office/drawing/2014/main" id="{33BA2835-396C-0145-88E6-3C121C5A5D94}"/>
              </a:ext>
            </a:extLst>
          </p:cNvPr>
          <p:cNvSpPr>
            <a:spLocks noGrp="1"/>
          </p:cNvSpPr>
          <p:nvPr>
            <p:ph type="dt" sz="half" idx="10"/>
          </p:nvPr>
        </p:nvSpPr>
        <p:spPr/>
        <p:txBody>
          <a:bodyPr/>
          <a:lstStyle/>
          <a:p>
            <a:fld id="{0F226BC0-0DCC-A74C-9A39-B42A98A3C196}" type="datetimeFigureOut">
              <a:rPr lang="es-MX" smtClean="0"/>
              <a:t>20/06/23</a:t>
            </a:fld>
            <a:endParaRPr lang="es-MX"/>
          </a:p>
        </p:txBody>
      </p:sp>
      <p:sp>
        <p:nvSpPr>
          <p:cNvPr id="5" name="Marcador de pie de página 4">
            <a:extLst>
              <a:ext uri="{FF2B5EF4-FFF2-40B4-BE49-F238E27FC236}">
                <a16:creationId xmlns:a16="http://schemas.microsoft.com/office/drawing/2014/main" id="{60697297-C1A1-1146-9CF4-8C16D17A1CEC}"/>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CA2B5292-84E7-FE4D-91AF-7D0AD8450247}"/>
              </a:ext>
            </a:extLst>
          </p:cNvPr>
          <p:cNvSpPr>
            <a:spLocks noGrp="1"/>
          </p:cNvSpPr>
          <p:nvPr>
            <p:ph type="sldNum" sz="quarter" idx="12"/>
          </p:nvPr>
        </p:nvSpPr>
        <p:spPr/>
        <p:txBody>
          <a:bodyPr/>
          <a:lstStyle/>
          <a:p>
            <a:fld id="{5485CEC6-EA2B-FB47-A52F-EE01DE3C9F3C}" type="slidenum">
              <a:rPr lang="es-MX" smtClean="0"/>
              <a:t>‹Nº›</a:t>
            </a:fld>
            <a:endParaRPr lang="es-MX"/>
          </a:p>
        </p:txBody>
      </p:sp>
    </p:spTree>
    <p:extLst>
      <p:ext uri="{BB962C8B-B14F-4D97-AF65-F5344CB8AC3E}">
        <p14:creationId xmlns:p14="http://schemas.microsoft.com/office/powerpoint/2010/main" val="38094136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AF09FB-D95B-8543-BA67-613F6F6B564A}"/>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238AFCF3-DFE3-244F-B483-318C7A5DBF15}"/>
              </a:ext>
            </a:extLst>
          </p:cNvPr>
          <p:cNvSpPr>
            <a:spLocks noGrp="1"/>
          </p:cNvSpPr>
          <p:nvPr>
            <p:ph sz="half" idx="1"/>
          </p:nvPr>
        </p:nvSpPr>
        <p:spPr>
          <a:xfrm>
            <a:off x="838200" y="1825625"/>
            <a:ext cx="5181600" cy="4351338"/>
          </a:xfrm>
        </p:spPr>
        <p:txBody>
          <a:bodyPr/>
          <a:lstStyle/>
          <a:p>
            <a:r>
              <a:rPr lang="es-ES"/>
              <a:t>Editar los estilos de texto del patrón
Segundo nivel
Tercer nivel
Cuarto nivel
Quinto nivel</a:t>
            </a:r>
            <a:endParaRPr lang="es-MX"/>
          </a:p>
        </p:txBody>
      </p:sp>
      <p:sp>
        <p:nvSpPr>
          <p:cNvPr id="4" name="Marcador de contenido 3">
            <a:extLst>
              <a:ext uri="{FF2B5EF4-FFF2-40B4-BE49-F238E27FC236}">
                <a16:creationId xmlns:a16="http://schemas.microsoft.com/office/drawing/2014/main" id="{6D29DF84-D611-4848-84BA-8798F85A4FBE}"/>
              </a:ext>
            </a:extLst>
          </p:cNvPr>
          <p:cNvSpPr>
            <a:spLocks noGrp="1"/>
          </p:cNvSpPr>
          <p:nvPr>
            <p:ph sz="half" idx="2"/>
          </p:nvPr>
        </p:nvSpPr>
        <p:spPr>
          <a:xfrm>
            <a:off x="6172200" y="1825625"/>
            <a:ext cx="5181600" cy="4351338"/>
          </a:xfrm>
        </p:spPr>
        <p:txBody>
          <a:bodyPr/>
          <a:lstStyle/>
          <a:p>
            <a:r>
              <a:rPr lang="es-ES"/>
              <a:t>Editar los estilos de texto del patrón
Segundo nivel
Tercer nivel
Cuarto nivel
Quinto nivel</a:t>
            </a:r>
            <a:endParaRPr lang="es-MX"/>
          </a:p>
        </p:txBody>
      </p:sp>
      <p:sp>
        <p:nvSpPr>
          <p:cNvPr id="5" name="Marcador de fecha 4">
            <a:extLst>
              <a:ext uri="{FF2B5EF4-FFF2-40B4-BE49-F238E27FC236}">
                <a16:creationId xmlns:a16="http://schemas.microsoft.com/office/drawing/2014/main" id="{E47D2581-8589-0142-B794-59DCBDF81AFA}"/>
              </a:ext>
            </a:extLst>
          </p:cNvPr>
          <p:cNvSpPr>
            <a:spLocks noGrp="1"/>
          </p:cNvSpPr>
          <p:nvPr>
            <p:ph type="dt" sz="half" idx="10"/>
          </p:nvPr>
        </p:nvSpPr>
        <p:spPr/>
        <p:txBody>
          <a:bodyPr/>
          <a:lstStyle/>
          <a:p>
            <a:fld id="{0F226BC0-0DCC-A74C-9A39-B42A98A3C196}" type="datetimeFigureOut">
              <a:rPr lang="es-MX" smtClean="0"/>
              <a:t>20/06/23</a:t>
            </a:fld>
            <a:endParaRPr lang="es-MX"/>
          </a:p>
        </p:txBody>
      </p:sp>
      <p:sp>
        <p:nvSpPr>
          <p:cNvPr id="6" name="Marcador de pie de página 5">
            <a:extLst>
              <a:ext uri="{FF2B5EF4-FFF2-40B4-BE49-F238E27FC236}">
                <a16:creationId xmlns:a16="http://schemas.microsoft.com/office/drawing/2014/main" id="{6FD94C6F-8DE7-BB47-BEA3-36A937C3A11B}"/>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52618266-08E5-A14B-BA46-7FAEC66D3D8E}"/>
              </a:ext>
            </a:extLst>
          </p:cNvPr>
          <p:cNvSpPr>
            <a:spLocks noGrp="1"/>
          </p:cNvSpPr>
          <p:nvPr>
            <p:ph type="sldNum" sz="quarter" idx="12"/>
          </p:nvPr>
        </p:nvSpPr>
        <p:spPr/>
        <p:txBody>
          <a:bodyPr/>
          <a:lstStyle/>
          <a:p>
            <a:fld id="{5485CEC6-EA2B-FB47-A52F-EE01DE3C9F3C}" type="slidenum">
              <a:rPr lang="es-MX" smtClean="0"/>
              <a:t>‹Nº›</a:t>
            </a:fld>
            <a:endParaRPr lang="es-MX"/>
          </a:p>
        </p:txBody>
      </p:sp>
    </p:spTree>
    <p:extLst>
      <p:ext uri="{BB962C8B-B14F-4D97-AF65-F5344CB8AC3E}">
        <p14:creationId xmlns:p14="http://schemas.microsoft.com/office/powerpoint/2010/main" val="2562052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4ED59EF-00C8-B445-A41E-6DBFFCE9EC27}"/>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DA86BBF3-294B-4C49-929A-0F185CB87E7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s-ES"/>
              <a:t>Editar los estilos de texto del patrón
Segundo nivel
Tercer nivel
Cuarto nivel
Quinto nivel</a:t>
            </a:r>
            <a:endParaRPr lang="es-MX"/>
          </a:p>
        </p:txBody>
      </p:sp>
      <p:sp>
        <p:nvSpPr>
          <p:cNvPr id="4" name="Marcador de contenido 3">
            <a:extLst>
              <a:ext uri="{FF2B5EF4-FFF2-40B4-BE49-F238E27FC236}">
                <a16:creationId xmlns:a16="http://schemas.microsoft.com/office/drawing/2014/main" id="{67F2C43B-9B18-DA44-9983-6579AC8B2258}"/>
              </a:ext>
            </a:extLst>
          </p:cNvPr>
          <p:cNvSpPr>
            <a:spLocks noGrp="1"/>
          </p:cNvSpPr>
          <p:nvPr>
            <p:ph sz="half" idx="2"/>
          </p:nvPr>
        </p:nvSpPr>
        <p:spPr>
          <a:xfrm>
            <a:off x="839788" y="2505075"/>
            <a:ext cx="5157787" cy="3684588"/>
          </a:xfrm>
        </p:spPr>
        <p:txBody>
          <a:bodyPr/>
          <a:lstStyle/>
          <a:p>
            <a:r>
              <a:rPr lang="es-ES"/>
              <a:t>Editar los estilos de texto del patrón
Segundo nivel
Tercer nivel
Cuarto nivel
Quinto nivel</a:t>
            </a:r>
            <a:endParaRPr lang="es-MX"/>
          </a:p>
        </p:txBody>
      </p:sp>
      <p:sp>
        <p:nvSpPr>
          <p:cNvPr id="5" name="Marcador de texto 4">
            <a:extLst>
              <a:ext uri="{FF2B5EF4-FFF2-40B4-BE49-F238E27FC236}">
                <a16:creationId xmlns:a16="http://schemas.microsoft.com/office/drawing/2014/main" id="{91E3A6CB-B7F8-CB42-8302-219730C72E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s-ES"/>
              <a:t>Editar los estilos de texto del patrón
Segundo nivel
Tercer nivel
Cuarto nivel
Quinto nivel</a:t>
            </a:r>
            <a:endParaRPr lang="es-MX"/>
          </a:p>
        </p:txBody>
      </p:sp>
      <p:sp>
        <p:nvSpPr>
          <p:cNvPr id="6" name="Marcador de contenido 5">
            <a:extLst>
              <a:ext uri="{FF2B5EF4-FFF2-40B4-BE49-F238E27FC236}">
                <a16:creationId xmlns:a16="http://schemas.microsoft.com/office/drawing/2014/main" id="{2FCAE3F9-0BCA-2A40-9D45-21A002FEF527}"/>
              </a:ext>
            </a:extLst>
          </p:cNvPr>
          <p:cNvSpPr>
            <a:spLocks noGrp="1"/>
          </p:cNvSpPr>
          <p:nvPr>
            <p:ph sz="quarter" idx="4"/>
          </p:nvPr>
        </p:nvSpPr>
        <p:spPr>
          <a:xfrm>
            <a:off x="6172200" y="2505075"/>
            <a:ext cx="5183188" cy="3684588"/>
          </a:xfrm>
        </p:spPr>
        <p:txBody>
          <a:bodyPr/>
          <a:lstStyle/>
          <a:p>
            <a:r>
              <a:rPr lang="es-ES"/>
              <a:t>Editar los estilos de texto del patrón
Segundo nivel
Tercer nivel
Cuarto nivel
Quinto nivel</a:t>
            </a:r>
            <a:endParaRPr lang="es-MX"/>
          </a:p>
        </p:txBody>
      </p:sp>
      <p:sp>
        <p:nvSpPr>
          <p:cNvPr id="7" name="Marcador de fecha 6">
            <a:extLst>
              <a:ext uri="{FF2B5EF4-FFF2-40B4-BE49-F238E27FC236}">
                <a16:creationId xmlns:a16="http://schemas.microsoft.com/office/drawing/2014/main" id="{96DA45DE-7BCD-734B-8EE3-3C3ED062A82F}"/>
              </a:ext>
            </a:extLst>
          </p:cNvPr>
          <p:cNvSpPr>
            <a:spLocks noGrp="1"/>
          </p:cNvSpPr>
          <p:nvPr>
            <p:ph type="dt" sz="half" idx="10"/>
          </p:nvPr>
        </p:nvSpPr>
        <p:spPr/>
        <p:txBody>
          <a:bodyPr/>
          <a:lstStyle/>
          <a:p>
            <a:fld id="{0F226BC0-0DCC-A74C-9A39-B42A98A3C196}" type="datetimeFigureOut">
              <a:rPr lang="es-MX" smtClean="0"/>
              <a:t>20/06/23</a:t>
            </a:fld>
            <a:endParaRPr lang="es-MX"/>
          </a:p>
        </p:txBody>
      </p:sp>
      <p:sp>
        <p:nvSpPr>
          <p:cNvPr id="8" name="Marcador de pie de página 7">
            <a:extLst>
              <a:ext uri="{FF2B5EF4-FFF2-40B4-BE49-F238E27FC236}">
                <a16:creationId xmlns:a16="http://schemas.microsoft.com/office/drawing/2014/main" id="{59304FDF-2684-2444-82B0-B9B82C6AB4E2}"/>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53EF0FFD-ECFB-AF4F-A37E-DBE8B85D54B6}"/>
              </a:ext>
            </a:extLst>
          </p:cNvPr>
          <p:cNvSpPr>
            <a:spLocks noGrp="1"/>
          </p:cNvSpPr>
          <p:nvPr>
            <p:ph type="sldNum" sz="quarter" idx="12"/>
          </p:nvPr>
        </p:nvSpPr>
        <p:spPr/>
        <p:txBody>
          <a:bodyPr/>
          <a:lstStyle/>
          <a:p>
            <a:fld id="{5485CEC6-EA2B-FB47-A52F-EE01DE3C9F3C}" type="slidenum">
              <a:rPr lang="es-MX" smtClean="0"/>
              <a:t>‹Nº›</a:t>
            </a:fld>
            <a:endParaRPr lang="es-MX"/>
          </a:p>
        </p:txBody>
      </p:sp>
    </p:spTree>
    <p:extLst>
      <p:ext uri="{BB962C8B-B14F-4D97-AF65-F5344CB8AC3E}">
        <p14:creationId xmlns:p14="http://schemas.microsoft.com/office/powerpoint/2010/main" val="25830768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9A0090E-4A1E-EA44-B089-AFCDBB5BC717}"/>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fecha 2">
            <a:extLst>
              <a:ext uri="{FF2B5EF4-FFF2-40B4-BE49-F238E27FC236}">
                <a16:creationId xmlns:a16="http://schemas.microsoft.com/office/drawing/2014/main" id="{0CD01292-A32E-744D-8BFC-D9AB9318DCCB}"/>
              </a:ext>
            </a:extLst>
          </p:cNvPr>
          <p:cNvSpPr>
            <a:spLocks noGrp="1"/>
          </p:cNvSpPr>
          <p:nvPr>
            <p:ph type="dt" sz="half" idx="10"/>
          </p:nvPr>
        </p:nvSpPr>
        <p:spPr/>
        <p:txBody>
          <a:bodyPr/>
          <a:lstStyle/>
          <a:p>
            <a:fld id="{0F226BC0-0DCC-A74C-9A39-B42A98A3C196}" type="datetimeFigureOut">
              <a:rPr lang="es-MX" smtClean="0"/>
              <a:t>20/06/23</a:t>
            </a:fld>
            <a:endParaRPr lang="es-MX"/>
          </a:p>
        </p:txBody>
      </p:sp>
      <p:sp>
        <p:nvSpPr>
          <p:cNvPr id="4" name="Marcador de pie de página 3">
            <a:extLst>
              <a:ext uri="{FF2B5EF4-FFF2-40B4-BE49-F238E27FC236}">
                <a16:creationId xmlns:a16="http://schemas.microsoft.com/office/drawing/2014/main" id="{C1C8ADC3-FB0D-3B42-B183-A933DC0BACCE}"/>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D2144042-D633-4742-B928-D32C0132BADA}"/>
              </a:ext>
            </a:extLst>
          </p:cNvPr>
          <p:cNvSpPr>
            <a:spLocks noGrp="1"/>
          </p:cNvSpPr>
          <p:nvPr>
            <p:ph type="sldNum" sz="quarter" idx="12"/>
          </p:nvPr>
        </p:nvSpPr>
        <p:spPr/>
        <p:txBody>
          <a:bodyPr/>
          <a:lstStyle/>
          <a:p>
            <a:fld id="{5485CEC6-EA2B-FB47-A52F-EE01DE3C9F3C}" type="slidenum">
              <a:rPr lang="es-MX" smtClean="0"/>
              <a:t>‹Nº›</a:t>
            </a:fld>
            <a:endParaRPr lang="es-MX"/>
          </a:p>
        </p:txBody>
      </p:sp>
    </p:spTree>
    <p:extLst>
      <p:ext uri="{BB962C8B-B14F-4D97-AF65-F5344CB8AC3E}">
        <p14:creationId xmlns:p14="http://schemas.microsoft.com/office/powerpoint/2010/main" val="40653429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48DAFBDD-D2B4-AB49-A786-4C32DEBBE326}"/>
              </a:ext>
            </a:extLst>
          </p:cNvPr>
          <p:cNvSpPr>
            <a:spLocks noGrp="1"/>
          </p:cNvSpPr>
          <p:nvPr>
            <p:ph type="dt" sz="half" idx="10"/>
          </p:nvPr>
        </p:nvSpPr>
        <p:spPr/>
        <p:txBody>
          <a:bodyPr/>
          <a:lstStyle/>
          <a:p>
            <a:fld id="{0F226BC0-0DCC-A74C-9A39-B42A98A3C196}" type="datetimeFigureOut">
              <a:rPr lang="es-MX" smtClean="0"/>
              <a:t>20/06/23</a:t>
            </a:fld>
            <a:endParaRPr lang="es-MX"/>
          </a:p>
        </p:txBody>
      </p:sp>
      <p:sp>
        <p:nvSpPr>
          <p:cNvPr id="3" name="Marcador de pie de página 2">
            <a:extLst>
              <a:ext uri="{FF2B5EF4-FFF2-40B4-BE49-F238E27FC236}">
                <a16:creationId xmlns:a16="http://schemas.microsoft.com/office/drawing/2014/main" id="{F01521B1-E81A-0D47-966E-C97E25424BD9}"/>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BCD424C3-E365-7D4E-BB91-BAD02D98D9A8}"/>
              </a:ext>
            </a:extLst>
          </p:cNvPr>
          <p:cNvSpPr>
            <a:spLocks noGrp="1"/>
          </p:cNvSpPr>
          <p:nvPr>
            <p:ph type="sldNum" sz="quarter" idx="12"/>
          </p:nvPr>
        </p:nvSpPr>
        <p:spPr/>
        <p:txBody>
          <a:bodyPr/>
          <a:lstStyle/>
          <a:p>
            <a:fld id="{5485CEC6-EA2B-FB47-A52F-EE01DE3C9F3C}" type="slidenum">
              <a:rPr lang="es-MX" smtClean="0"/>
              <a:t>‹Nº›</a:t>
            </a:fld>
            <a:endParaRPr lang="es-MX"/>
          </a:p>
        </p:txBody>
      </p:sp>
    </p:spTree>
    <p:extLst>
      <p:ext uri="{BB962C8B-B14F-4D97-AF65-F5344CB8AC3E}">
        <p14:creationId xmlns:p14="http://schemas.microsoft.com/office/powerpoint/2010/main" val="1363178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5D6224-2D61-E142-927F-3E18CB9090F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61CC2863-B237-0D4A-AD05-B35C2322FEA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es-ES"/>
              <a:t>Editar los estilos de texto del patrón
Segundo nivel
Tercer nivel
Cuarto nivel
Quinto nivel</a:t>
            </a:r>
            <a:endParaRPr lang="es-MX"/>
          </a:p>
        </p:txBody>
      </p:sp>
      <p:sp>
        <p:nvSpPr>
          <p:cNvPr id="4" name="Marcador de texto 3">
            <a:extLst>
              <a:ext uri="{FF2B5EF4-FFF2-40B4-BE49-F238E27FC236}">
                <a16:creationId xmlns:a16="http://schemas.microsoft.com/office/drawing/2014/main" id="{6C3222F7-5962-C34A-8724-7AC845AD7D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s-ES"/>
              <a:t>Editar los estilos de texto del patrón
Segundo nivel
Tercer nivel
Cuarto nivel
Quinto nivel</a:t>
            </a:r>
            <a:endParaRPr lang="es-MX"/>
          </a:p>
        </p:txBody>
      </p:sp>
      <p:sp>
        <p:nvSpPr>
          <p:cNvPr id="5" name="Marcador de fecha 4">
            <a:extLst>
              <a:ext uri="{FF2B5EF4-FFF2-40B4-BE49-F238E27FC236}">
                <a16:creationId xmlns:a16="http://schemas.microsoft.com/office/drawing/2014/main" id="{583E6D42-FB84-DE44-86D6-97B209369885}"/>
              </a:ext>
            </a:extLst>
          </p:cNvPr>
          <p:cNvSpPr>
            <a:spLocks noGrp="1"/>
          </p:cNvSpPr>
          <p:nvPr>
            <p:ph type="dt" sz="half" idx="10"/>
          </p:nvPr>
        </p:nvSpPr>
        <p:spPr/>
        <p:txBody>
          <a:bodyPr/>
          <a:lstStyle/>
          <a:p>
            <a:fld id="{0F226BC0-0DCC-A74C-9A39-B42A98A3C196}" type="datetimeFigureOut">
              <a:rPr lang="es-MX" smtClean="0"/>
              <a:t>20/06/23</a:t>
            </a:fld>
            <a:endParaRPr lang="es-MX"/>
          </a:p>
        </p:txBody>
      </p:sp>
      <p:sp>
        <p:nvSpPr>
          <p:cNvPr id="6" name="Marcador de pie de página 5">
            <a:extLst>
              <a:ext uri="{FF2B5EF4-FFF2-40B4-BE49-F238E27FC236}">
                <a16:creationId xmlns:a16="http://schemas.microsoft.com/office/drawing/2014/main" id="{3705554D-23F5-6E4A-BCA3-D97A8C76751B}"/>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B8F29861-E2B5-2A41-951A-99CCE4A6B7B7}"/>
              </a:ext>
            </a:extLst>
          </p:cNvPr>
          <p:cNvSpPr>
            <a:spLocks noGrp="1"/>
          </p:cNvSpPr>
          <p:nvPr>
            <p:ph type="sldNum" sz="quarter" idx="12"/>
          </p:nvPr>
        </p:nvSpPr>
        <p:spPr/>
        <p:txBody>
          <a:bodyPr/>
          <a:lstStyle/>
          <a:p>
            <a:fld id="{5485CEC6-EA2B-FB47-A52F-EE01DE3C9F3C}" type="slidenum">
              <a:rPr lang="es-MX" smtClean="0"/>
              <a:t>‹Nº›</a:t>
            </a:fld>
            <a:endParaRPr lang="es-MX"/>
          </a:p>
        </p:txBody>
      </p:sp>
    </p:spTree>
    <p:extLst>
      <p:ext uri="{BB962C8B-B14F-4D97-AF65-F5344CB8AC3E}">
        <p14:creationId xmlns:p14="http://schemas.microsoft.com/office/powerpoint/2010/main" val="15456953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41BE4E-0327-6747-9700-7F022383DA3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a:extLst>
              <a:ext uri="{FF2B5EF4-FFF2-40B4-BE49-F238E27FC236}">
                <a16:creationId xmlns:a16="http://schemas.microsoft.com/office/drawing/2014/main" id="{C2691E5D-7527-7C40-A9E5-E4A7553B6E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490870D7-3B56-3A4C-94DA-07E5CD5DDC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s-ES"/>
              <a:t>Editar los estilos de texto del patrón
Segundo nivel
Tercer nivel
Cuarto nivel
Quinto nivel</a:t>
            </a:r>
            <a:endParaRPr lang="es-MX"/>
          </a:p>
        </p:txBody>
      </p:sp>
      <p:sp>
        <p:nvSpPr>
          <p:cNvPr id="5" name="Marcador de fecha 4">
            <a:extLst>
              <a:ext uri="{FF2B5EF4-FFF2-40B4-BE49-F238E27FC236}">
                <a16:creationId xmlns:a16="http://schemas.microsoft.com/office/drawing/2014/main" id="{9E52D812-F0EA-3745-8117-DC97E1A9F15B}"/>
              </a:ext>
            </a:extLst>
          </p:cNvPr>
          <p:cNvSpPr>
            <a:spLocks noGrp="1"/>
          </p:cNvSpPr>
          <p:nvPr>
            <p:ph type="dt" sz="half" idx="10"/>
          </p:nvPr>
        </p:nvSpPr>
        <p:spPr/>
        <p:txBody>
          <a:bodyPr/>
          <a:lstStyle/>
          <a:p>
            <a:fld id="{0F226BC0-0DCC-A74C-9A39-B42A98A3C196}" type="datetimeFigureOut">
              <a:rPr lang="es-MX" smtClean="0"/>
              <a:t>20/06/23</a:t>
            </a:fld>
            <a:endParaRPr lang="es-MX"/>
          </a:p>
        </p:txBody>
      </p:sp>
      <p:sp>
        <p:nvSpPr>
          <p:cNvPr id="6" name="Marcador de pie de página 5">
            <a:extLst>
              <a:ext uri="{FF2B5EF4-FFF2-40B4-BE49-F238E27FC236}">
                <a16:creationId xmlns:a16="http://schemas.microsoft.com/office/drawing/2014/main" id="{D577AD42-FC39-F048-9A83-4621EF002AFF}"/>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83BE7751-0D2A-1249-AF72-238AC101B9D5}"/>
              </a:ext>
            </a:extLst>
          </p:cNvPr>
          <p:cNvSpPr>
            <a:spLocks noGrp="1"/>
          </p:cNvSpPr>
          <p:nvPr>
            <p:ph type="sldNum" sz="quarter" idx="12"/>
          </p:nvPr>
        </p:nvSpPr>
        <p:spPr/>
        <p:txBody>
          <a:bodyPr/>
          <a:lstStyle/>
          <a:p>
            <a:fld id="{5485CEC6-EA2B-FB47-A52F-EE01DE3C9F3C}" type="slidenum">
              <a:rPr lang="es-MX" smtClean="0"/>
              <a:t>‹Nº›</a:t>
            </a:fld>
            <a:endParaRPr lang="es-MX"/>
          </a:p>
        </p:txBody>
      </p:sp>
    </p:spTree>
    <p:extLst>
      <p:ext uri="{BB962C8B-B14F-4D97-AF65-F5344CB8AC3E}">
        <p14:creationId xmlns:p14="http://schemas.microsoft.com/office/powerpoint/2010/main" val="6709393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73997C79-5010-844D-898E-35FD7E5E88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F8FF591E-8315-8B41-9D14-1B55C2DFF8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es-ES"/>
              <a:t>Editar los estilos de texto del patrón
Segundo nivel
Tercer nivel
Cuarto nivel
Quinto nivel</a:t>
            </a:r>
            <a:endParaRPr lang="es-MX"/>
          </a:p>
        </p:txBody>
      </p:sp>
      <p:sp>
        <p:nvSpPr>
          <p:cNvPr id="4" name="Marcador de fecha 3">
            <a:extLst>
              <a:ext uri="{FF2B5EF4-FFF2-40B4-BE49-F238E27FC236}">
                <a16:creationId xmlns:a16="http://schemas.microsoft.com/office/drawing/2014/main" id="{7C1FAFFB-F886-4B49-B263-5FB9A274048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226BC0-0DCC-A74C-9A39-B42A98A3C196}" type="datetimeFigureOut">
              <a:rPr lang="es-MX" smtClean="0"/>
              <a:t>20/06/23</a:t>
            </a:fld>
            <a:endParaRPr lang="es-MX"/>
          </a:p>
        </p:txBody>
      </p:sp>
      <p:sp>
        <p:nvSpPr>
          <p:cNvPr id="5" name="Marcador de pie de página 4">
            <a:extLst>
              <a:ext uri="{FF2B5EF4-FFF2-40B4-BE49-F238E27FC236}">
                <a16:creationId xmlns:a16="http://schemas.microsoft.com/office/drawing/2014/main" id="{F9E69E00-6160-E84D-BB9B-955C1AF3E9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a:extLst>
              <a:ext uri="{FF2B5EF4-FFF2-40B4-BE49-F238E27FC236}">
                <a16:creationId xmlns:a16="http://schemas.microsoft.com/office/drawing/2014/main" id="{6B4EE87D-491F-0244-BB5D-82EB1D3161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85CEC6-EA2B-FB47-A52F-EE01DE3C9F3C}" type="slidenum">
              <a:rPr lang="es-MX" smtClean="0"/>
              <a:t>‹Nº›</a:t>
            </a:fld>
            <a:endParaRPr lang="es-MX"/>
          </a:p>
        </p:txBody>
      </p:sp>
    </p:spTree>
    <p:extLst>
      <p:ext uri="{BB962C8B-B14F-4D97-AF65-F5344CB8AC3E}">
        <p14:creationId xmlns:p14="http://schemas.microsoft.com/office/powerpoint/2010/main" val="6819918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tiff"/><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tiff"/><Relationship Id="rId1" Type="http://schemas.openxmlformats.org/officeDocument/2006/relationships/slideLayout" Target="../slideLayouts/slideLayout2.xml"/><Relationship Id="rId4" Type="http://schemas.openxmlformats.org/officeDocument/2006/relationships/image" Target="../media/image4.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0131D1C7-AD3D-1D40-93D0-182C03A8464F}"/>
              </a:ext>
            </a:extLst>
          </p:cNvPr>
          <p:cNvPicPr>
            <a:picLocks noChangeAspect="1"/>
          </p:cNvPicPr>
          <p:nvPr/>
        </p:nvPicPr>
        <p:blipFill>
          <a:blip r:embed="rId2"/>
          <a:stretch>
            <a:fillRect/>
          </a:stretch>
        </p:blipFill>
        <p:spPr>
          <a:xfrm>
            <a:off x="0" y="0"/>
            <a:ext cx="12192000" cy="6642629"/>
          </a:xfrm>
          <a:prstGeom prst="rect">
            <a:avLst/>
          </a:prstGeom>
        </p:spPr>
      </p:pic>
      <p:sp>
        <p:nvSpPr>
          <p:cNvPr id="2" name="Título 1">
            <a:extLst>
              <a:ext uri="{FF2B5EF4-FFF2-40B4-BE49-F238E27FC236}">
                <a16:creationId xmlns:a16="http://schemas.microsoft.com/office/drawing/2014/main" id="{0CF58A6D-4801-EC42-A135-093476229142}"/>
              </a:ext>
            </a:extLst>
          </p:cNvPr>
          <p:cNvSpPr>
            <a:spLocks noGrp="1"/>
          </p:cNvSpPr>
          <p:nvPr>
            <p:ph type="ctrTitle"/>
          </p:nvPr>
        </p:nvSpPr>
        <p:spPr/>
        <p:txBody>
          <a:bodyPr/>
          <a:lstStyle/>
          <a:p>
            <a:r>
              <a:rPr lang="es-MX" dirty="0">
                <a:solidFill>
                  <a:schemeClr val="bg1"/>
                </a:solidFill>
                <a:latin typeface="Futura Md BT" panose="020B0802020204020204" pitchFamily="34" charset="0"/>
              </a:rPr>
              <a:t>Titulo</a:t>
            </a:r>
          </a:p>
        </p:txBody>
      </p:sp>
      <p:sp>
        <p:nvSpPr>
          <p:cNvPr id="3" name="Subtítulo 2">
            <a:extLst>
              <a:ext uri="{FF2B5EF4-FFF2-40B4-BE49-F238E27FC236}">
                <a16:creationId xmlns:a16="http://schemas.microsoft.com/office/drawing/2014/main" id="{5AC595E4-B2EC-4340-A102-F01604153F91}"/>
              </a:ext>
            </a:extLst>
          </p:cNvPr>
          <p:cNvSpPr>
            <a:spLocks noGrp="1"/>
          </p:cNvSpPr>
          <p:nvPr>
            <p:ph type="subTitle" idx="1"/>
          </p:nvPr>
        </p:nvSpPr>
        <p:spPr/>
        <p:txBody>
          <a:bodyPr/>
          <a:lstStyle/>
          <a:p>
            <a:r>
              <a:rPr lang="es-MX" b="1" dirty="0">
                <a:solidFill>
                  <a:schemeClr val="bg1"/>
                </a:solidFill>
                <a:latin typeface="Futura" panose="020B0602020204020303" pitchFamily="34" charset="-79"/>
                <a:cs typeface="Futura" panose="020B0602020204020303" pitchFamily="34" charset="-79"/>
              </a:rPr>
              <a:t>Subtitulo</a:t>
            </a:r>
          </a:p>
        </p:txBody>
      </p:sp>
      <p:pic>
        <p:nvPicPr>
          <p:cNvPr id="6" name="Imagen 5">
            <a:extLst>
              <a:ext uri="{FF2B5EF4-FFF2-40B4-BE49-F238E27FC236}">
                <a16:creationId xmlns:a16="http://schemas.microsoft.com/office/drawing/2014/main" id="{747904DB-E3C1-5740-BBCE-75ED52143519}"/>
              </a:ext>
            </a:extLst>
          </p:cNvPr>
          <p:cNvPicPr>
            <a:picLocks noChangeAspect="1"/>
          </p:cNvPicPr>
          <p:nvPr/>
        </p:nvPicPr>
        <p:blipFill>
          <a:blip r:embed="rId3"/>
          <a:stretch>
            <a:fillRect/>
          </a:stretch>
        </p:blipFill>
        <p:spPr>
          <a:xfrm>
            <a:off x="3869268" y="194461"/>
            <a:ext cx="4216400" cy="835827"/>
          </a:xfrm>
          <a:prstGeom prst="rect">
            <a:avLst/>
          </a:prstGeom>
        </p:spPr>
      </p:pic>
    </p:spTree>
    <p:extLst>
      <p:ext uri="{BB962C8B-B14F-4D97-AF65-F5344CB8AC3E}">
        <p14:creationId xmlns:p14="http://schemas.microsoft.com/office/powerpoint/2010/main" val="17394696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0BD78AD4-43CD-1A4F-866A-09BCF30F1606}"/>
              </a:ext>
            </a:extLst>
          </p:cNvPr>
          <p:cNvPicPr>
            <a:picLocks noChangeAspect="1"/>
          </p:cNvPicPr>
          <p:nvPr/>
        </p:nvPicPr>
        <p:blipFill>
          <a:blip r:embed="rId2"/>
          <a:stretch>
            <a:fillRect/>
          </a:stretch>
        </p:blipFill>
        <p:spPr>
          <a:xfrm>
            <a:off x="0" y="-32809"/>
            <a:ext cx="12192000" cy="6890809"/>
          </a:xfrm>
          <a:prstGeom prst="rect">
            <a:avLst/>
          </a:prstGeom>
        </p:spPr>
      </p:pic>
      <p:sp>
        <p:nvSpPr>
          <p:cNvPr id="2" name="Título 1">
            <a:extLst>
              <a:ext uri="{FF2B5EF4-FFF2-40B4-BE49-F238E27FC236}">
                <a16:creationId xmlns:a16="http://schemas.microsoft.com/office/drawing/2014/main" id="{9C836275-FC74-E84D-9F55-DCA158828D63}"/>
              </a:ext>
            </a:extLst>
          </p:cNvPr>
          <p:cNvSpPr>
            <a:spLocks noGrp="1"/>
          </p:cNvSpPr>
          <p:nvPr>
            <p:ph type="title"/>
          </p:nvPr>
        </p:nvSpPr>
        <p:spPr>
          <a:xfrm>
            <a:off x="838200" y="1397144"/>
            <a:ext cx="10515600" cy="587085"/>
          </a:xfrm>
        </p:spPr>
        <p:txBody>
          <a:bodyPr>
            <a:noAutofit/>
          </a:bodyPr>
          <a:lstStyle/>
          <a:p>
            <a:r>
              <a:rPr lang="es-MX" sz="4000" dirty="0">
                <a:latin typeface="Futura Md BT" panose="020B0802020204020204" pitchFamily="34" charset="0"/>
              </a:rPr>
              <a:t>Titulo</a:t>
            </a:r>
          </a:p>
        </p:txBody>
      </p:sp>
      <p:sp>
        <p:nvSpPr>
          <p:cNvPr id="3" name="Marcador de contenido 2">
            <a:extLst>
              <a:ext uri="{FF2B5EF4-FFF2-40B4-BE49-F238E27FC236}">
                <a16:creationId xmlns:a16="http://schemas.microsoft.com/office/drawing/2014/main" id="{87A1E776-E253-8241-81CC-D226B232A76A}"/>
              </a:ext>
            </a:extLst>
          </p:cNvPr>
          <p:cNvSpPr>
            <a:spLocks noGrp="1"/>
          </p:cNvSpPr>
          <p:nvPr>
            <p:ph idx="1"/>
          </p:nvPr>
        </p:nvSpPr>
        <p:spPr>
          <a:xfrm>
            <a:off x="838200" y="2304566"/>
            <a:ext cx="10515600" cy="3939555"/>
          </a:xfrm>
        </p:spPr>
        <p:txBody>
          <a:bodyPr>
            <a:normAutofit/>
          </a:bodyPr>
          <a:lstStyle/>
          <a:p>
            <a:pPr marL="0" indent="0">
              <a:buNone/>
            </a:pPr>
            <a:r>
              <a:rPr lang="es-MX" sz="2000" dirty="0">
                <a:latin typeface="Futura  Oblique" panose="020B0602020204020303" pitchFamily="34" charset="-79"/>
                <a:cs typeface="Futura  Oblique" panose="020B0602020204020303" pitchFamily="34" charset="-79"/>
              </a:rPr>
              <a:t>Praesent sed lobortis erat. Fusce faucibus cursus mauris, vel efficitur lorem aliquet congue. Etiam fringilla dui efficitur, porta tortor nec, maximus risus. Suspendisse potenti. Phasellus tincidunt euismod pharetra. Vestibulum ante ipsum primis in faucibus orci luctus et ultrices posuere cubilia curae; Mauris dignissim nibh eu nulla efficitur, quis interdum erat ornare. Praesent tellus justo, pretium id purus id, molestie condimentum ligula. Suspendisse vestibulum purus nec placerat pharetra. Etiam at finibus metus, porta iaculis nibh. Aliquam eu sem id turpis bibendum aliquam convallis vel felis. Morbi cursus sagittis suscipit. Fusce vehicula at risus ut luctus.</a:t>
            </a:r>
          </a:p>
          <a:p>
            <a:pPr marL="0" indent="0">
              <a:buNone/>
            </a:pPr>
            <a:endParaRPr lang="es-MX" sz="2000" dirty="0">
              <a:latin typeface="Futura  Oblique" panose="020B0602020204020303" pitchFamily="34" charset="-79"/>
              <a:cs typeface="Futura  Oblique" panose="020B0602020204020303" pitchFamily="34" charset="-79"/>
            </a:endParaRPr>
          </a:p>
          <a:p>
            <a:pPr marL="0" indent="0">
              <a:buNone/>
            </a:pPr>
            <a:r>
              <a:rPr lang="es-MX" sz="2000" b="1" i="1" dirty="0">
                <a:solidFill>
                  <a:srgbClr val="000000"/>
                </a:solidFill>
                <a:latin typeface="Futura  Oblique" panose="020B0602020204020303" pitchFamily="34" charset="-79"/>
                <a:cs typeface="Futura  Oblique" panose="020B0602020204020303" pitchFamily="34" charset="-79"/>
              </a:rPr>
              <a:t>Etiam vitae felis pharetra, pharetra arcu a, finibus magna. Aliquam pulvinar lacus lacinia mauris vehicula luctus. Duis tellus est, consectetur id dolor mattis, tincidunt sagittis ipsum. Pellentesque sed neque fringilla, ornare dui vel, pretium risus. Praesent dapibus lorem non fringilla elementum. Donec sodales neque id tortor sollicitudin, sit amet scelerisque velit porttitor. Fusce tristique auctor accumsan. Nunc dictum convallis hendrerit.</a:t>
            </a:r>
            <a:endParaRPr lang="es-MX" sz="2000" b="1" i="1" dirty="0">
              <a:latin typeface="Futura  Oblique" panose="020B0602020204020303" pitchFamily="34" charset="-79"/>
              <a:cs typeface="Futura  Oblique" panose="020B0602020204020303" pitchFamily="34" charset="-79"/>
            </a:endParaRPr>
          </a:p>
          <a:p>
            <a:pPr marL="0" indent="0">
              <a:buNone/>
            </a:pPr>
            <a:endParaRPr lang="es-MX" sz="2000" dirty="0">
              <a:latin typeface="Futura  Oblique" panose="020B0602020204020303" pitchFamily="34" charset="-79"/>
              <a:cs typeface="Futura  Oblique" panose="020B0602020204020303" pitchFamily="34" charset="-79"/>
            </a:endParaRPr>
          </a:p>
        </p:txBody>
      </p:sp>
      <p:pic>
        <p:nvPicPr>
          <p:cNvPr id="5" name="Imagen 4">
            <a:extLst>
              <a:ext uri="{FF2B5EF4-FFF2-40B4-BE49-F238E27FC236}">
                <a16:creationId xmlns:a16="http://schemas.microsoft.com/office/drawing/2014/main" id="{A83F9AD3-271F-F946-95EA-DA1DF2CAFDDC}"/>
              </a:ext>
            </a:extLst>
          </p:cNvPr>
          <p:cNvPicPr>
            <a:picLocks noChangeAspect="1"/>
          </p:cNvPicPr>
          <p:nvPr/>
        </p:nvPicPr>
        <p:blipFill>
          <a:blip r:embed="rId3"/>
          <a:stretch>
            <a:fillRect/>
          </a:stretch>
        </p:blipFill>
        <p:spPr>
          <a:xfrm>
            <a:off x="381001" y="169062"/>
            <a:ext cx="2861732" cy="567288"/>
          </a:xfrm>
          <a:prstGeom prst="rect">
            <a:avLst/>
          </a:prstGeom>
        </p:spPr>
      </p:pic>
      <p:pic>
        <p:nvPicPr>
          <p:cNvPr id="6" name="Imagen 5">
            <a:extLst>
              <a:ext uri="{FF2B5EF4-FFF2-40B4-BE49-F238E27FC236}">
                <a16:creationId xmlns:a16="http://schemas.microsoft.com/office/drawing/2014/main" id="{A03F8B17-0223-874F-94BB-E5AC09C3E4C6}"/>
              </a:ext>
            </a:extLst>
          </p:cNvPr>
          <p:cNvPicPr>
            <a:picLocks noChangeAspect="1"/>
          </p:cNvPicPr>
          <p:nvPr/>
        </p:nvPicPr>
        <p:blipFill>
          <a:blip r:embed="rId4"/>
          <a:stretch>
            <a:fillRect/>
          </a:stretch>
        </p:blipFill>
        <p:spPr>
          <a:xfrm>
            <a:off x="9973592" y="334444"/>
            <a:ext cx="1758339" cy="401906"/>
          </a:xfrm>
          <a:prstGeom prst="rect">
            <a:avLst/>
          </a:prstGeom>
        </p:spPr>
      </p:pic>
    </p:spTree>
    <p:extLst>
      <p:ext uri="{BB962C8B-B14F-4D97-AF65-F5344CB8AC3E}">
        <p14:creationId xmlns:p14="http://schemas.microsoft.com/office/powerpoint/2010/main" val="2769014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49BF514E-8ABF-0749-93CC-AE8CE88FF006}"/>
              </a:ext>
            </a:extLst>
          </p:cNvPr>
          <p:cNvPicPr>
            <a:picLocks noChangeAspect="1"/>
          </p:cNvPicPr>
          <p:nvPr/>
        </p:nvPicPr>
        <p:blipFill>
          <a:blip r:embed="rId2"/>
          <a:stretch>
            <a:fillRect/>
          </a:stretch>
        </p:blipFill>
        <p:spPr>
          <a:xfrm>
            <a:off x="0" y="0"/>
            <a:ext cx="12191999" cy="6868744"/>
          </a:xfrm>
          <a:prstGeom prst="rect">
            <a:avLst/>
          </a:prstGeom>
        </p:spPr>
      </p:pic>
      <p:pic>
        <p:nvPicPr>
          <p:cNvPr id="5" name="Imagen 4">
            <a:extLst>
              <a:ext uri="{FF2B5EF4-FFF2-40B4-BE49-F238E27FC236}">
                <a16:creationId xmlns:a16="http://schemas.microsoft.com/office/drawing/2014/main" id="{A83F9AD3-271F-F946-95EA-DA1DF2CAFDDC}"/>
              </a:ext>
            </a:extLst>
          </p:cNvPr>
          <p:cNvPicPr>
            <a:picLocks noChangeAspect="1"/>
          </p:cNvPicPr>
          <p:nvPr/>
        </p:nvPicPr>
        <p:blipFill>
          <a:blip r:embed="rId3"/>
          <a:stretch>
            <a:fillRect/>
          </a:stretch>
        </p:blipFill>
        <p:spPr>
          <a:xfrm>
            <a:off x="7725747" y="182176"/>
            <a:ext cx="1845799" cy="365897"/>
          </a:xfrm>
          <a:prstGeom prst="rect">
            <a:avLst/>
          </a:prstGeom>
        </p:spPr>
      </p:pic>
      <p:pic>
        <p:nvPicPr>
          <p:cNvPr id="6" name="Imagen 5">
            <a:extLst>
              <a:ext uri="{FF2B5EF4-FFF2-40B4-BE49-F238E27FC236}">
                <a16:creationId xmlns:a16="http://schemas.microsoft.com/office/drawing/2014/main" id="{A03F8B17-0223-874F-94BB-E5AC09C3E4C6}"/>
              </a:ext>
            </a:extLst>
          </p:cNvPr>
          <p:cNvPicPr>
            <a:picLocks noChangeAspect="1"/>
          </p:cNvPicPr>
          <p:nvPr/>
        </p:nvPicPr>
        <p:blipFill>
          <a:blip r:embed="rId4"/>
          <a:stretch>
            <a:fillRect/>
          </a:stretch>
        </p:blipFill>
        <p:spPr>
          <a:xfrm>
            <a:off x="9759914" y="286139"/>
            <a:ext cx="1198558" cy="273956"/>
          </a:xfrm>
          <a:prstGeom prst="rect">
            <a:avLst/>
          </a:prstGeom>
        </p:spPr>
      </p:pic>
      <p:sp>
        <p:nvSpPr>
          <p:cNvPr id="9" name="Título 1">
            <a:extLst>
              <a:ext uri="{FF2B5EF4-FFF2-40B4-BE49-F238E27FC236}">
                <a16:creationId xmlns:a16="http://schemas.microsoft.com/office/drawing/2014/main" id="{2F8382C6-AC0D-994B-8FB5-533B520560A0}"/>
              </a:ext>
            </a:extLst>
          </p:cNvPr>
          <p:cNvSpPr txBox="1">
            <a:spLocks/>
          </p:cNvSpPr>
          <p:nvPr/>
        </p:nvSpPr>
        <p:spPr>
          <a:xfrm>
            <a:off x="1524000" y="1122363"/>
            <a:ext cx="9144000" cy="2387600"/>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s-MX" dirty="0">
              <a:solidFill>
                <a:schemeClr val="bg1"/>
              </a:solidFill>
              <a:latin typeface="Futura Md BT" panose="020B0802020204020204" pitchFamily="34" charset="0"/>
            </a:endParaRPr>
          </a:p>
          <a:p>
            <a:pPr algn="ctr"/>
            <a:endParaRPr lang="es-MX" dirty="0">
              <a:solidFill>
                <a:schemeClr val="bg1"/>
              </a:solidFill>
              <a:latin typeface="Futura Md BT" panose="020B0802020204020204" pitchFamily="34" charset="0"/>
            </a:endParaRPr>
          </a:p>
          <a:p>
            <a:pPr algn="ctr"/>
            <a:endParaRPr lang="es-MX" dirty="0">
              <a:solidFill>
                <a:schemeClr val="bg1"/>
              </a:solidFill>
              <a:latin typeface="Futura Md BT" panose="020B0802020204020204" pitchFamily="34" charset="0"/>
            </a:endParaRPr>
          </a:p>
          <a:p>
            <a:pPr algn="ctr"/>
            <a:r>
              <a:rPr lang="es-MX" dirty="0">
                <a:solidFill>
                  <a:schemeClr val="bg1"/>
                </a:solidFill>
                <a:latin typeface="Futura Md BT" panose="020B0802020204020204" pitchFamily="34" charset="0"/>
              </a:rPr>
              <a:t>Créditos</a:t>
            </a:r>
          </a:p>
        </p:txBody>
      </p:sp>
      <p:sp>
        <p:nvSpPr>
          <p:cNvPr id="10" name="Subtítulo 2">
            <a:extLst>
              <a:ext uri="{FF2B5EF4-FFF2-40B4-BE49-F238E27FC236}">
                <a16:creationId xmlns:a16="http://schemas.microsoft.com/office/drawing/2014/main" id="{C7F329CF-1BA7-2C4E-9AA4-0BBCB9509785}"/>
              </a:ext>
            </a:extLst>
          </p:cNvPr>
          <p:cNvSpPr txBox="1">
            <a:spLocks/>
          </p:cNvSpPr>
          <p:nvPr/>
        </p:nvSpPr>
        <p:spPr>
          <a:xfrm>
            <a:off x="1524000" y="3602038"/>
            <a:ext cx="9144000"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dirty="0">
                <a:solidFill>
                  <a:schemeClr val="bg1"/>
                </a:solidFill>
                <a:latin typeface="Futura Medium" panose="020B0602020204020303" pitchFamily="34" charset="-79"/>
                <a:cs typeface="Futura Medium" panose="020B0602020204020303" pitchFamily="34" charset="-79"/>
              </a:rPr>
              <a:t>Subtitulo</a:t>
            </a:r>
          </a:p>
        </p:txBody>
      </p:sp>
    </p:spTree>
    <p:extLst>
      <p:ext uri="{BB962C8B-B14F-4D97-AF65-F5344CB8AC3E}">
        <p14:creationId xmlns:p14="http://schemas.microsoft.com/office/powerpoint/2010/main" val="135454006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TotalTime>
  <Words>194</Words>
  <Application>Microsoft Macintosh PowerPoint</Application>
  <PresentationFormat>Panorámica</PresentationFormat>
  <Paragraphs>11</Paragraphs>
  <Slides>3</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3</vt:i4>
      </vt:variant>
    </vt:vector>
  </HeadingPairs>
  <TitlesOfParts>
    <vt:vector size="11" baseType="lpstr">
      <vt:lpstr>Arial</vt:lpstr>
      <vt:lpstr>Calibri</vt:lpstr>
      <vt:lpstr>Calibri Light</vt:lpstr>
      <vt:lpstr>Futura</vt:lpstr>
      <vt:lpstr>Futura  Oblique</vt:lpstr>
      <vt:lpstr>Futura Md BT</vt:lpstr>
      <vt:lpstr>Futura Medium</vt:lpstr>
      <vt:lpstr>Tema de Office</vt:lpstr>
      <vt:lpstr>Titulo</vt:lpstr>
      <vt:lpstr>Titulo</vt:lpstr>
      <vt:lpstr>Presentación de PowerPoint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Microsoft Office User</dc:creator>
  <cp:lastModifiedBy>Microsoft Office User</cp:lastModifiedBy>
  <cp:revision>2</cp:revision>
  <dcterms:created xsi:type="dcterms:W3CDTF">2023-04-29T15:08:51Z</dcterms:created>
  <dcterms:modified xsi:type="dcterms:W3CDTF">2023-06-20T21:30:47Z</dcterms:modified>
</cp:coreProperties>
</file>